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4" r:id="rId1"/>
    <p:sldMasterId id="2147483884" r:id="rId2"/>
  </p:sldMasterIdLst>
  <p:notesMasterIdLst>
    <p:notesMasterId r:id="rId48"/>
  </p:notesMasterIdLst>
  <p:handoutMasterIdLst>
    <p:handoutMasterId r:id="rId49"/>
  </p:handoutMasterIdLst>
  <p:sldIdLst>
    <p:sldId id="256" r:id="rId3"/>
    <p:sldId id="1753" r:id="rId4"/>
    <p:sldId id="2139117838" r:id="rId5"/>
    <p:sldId id="1826" r:id="rId6"/>
    <p:sldId id="2139117839" r:id="rId7"/>
    <p:sldId id="1818" r:id="rId8"/>
    <p:sldId id="1828" r:id="rId9"/>
    <p:sldId id="1836" r:id="rId10"/>
    <p:sldId id="2139117842" r:id="rId11"/>
    <p:sldId id="1840" r:id="rId12"/>
    <p:sldId id="2139117844" r:id="rId13"/>
    <p:sldId id="2139117833" r:id="rId14"/>
    <p:sldId id="5445" r:id="rId15"/>
    <p:sldId id="2139117831" r:id="rId16"/>
    <p:sldId id="1791" r:id="rId17"/>
    <p:sldId id="1829" r:id="rId18"/>
    <p:sldId id="1830" r:id="rId19"/>
    <p:sldId id="1834" r:id="rId20"/>
    <p:sldId id="5454" r:id="rId21"/>
    <p:sldId id="2139117836" r:id="rId22"/>
    <p:sldId id="2139117835" r:id="rId23"/>
    <p:sldId id="1835" r:id="rId24"/>
    <p:sldId id="1837" r:id="rId25"/>
    <p:sldId id="1832" r:id="rId26"/>
    <p:sldId id="1833" r:id="rId27"/>
    <p:sldId id="1831" r:id="rId28"/>
    <p:sldId id="1821" r:id="rId29"/>
    <p:sldId id="1822" r:id="rId30"/>
    <p:sldId id="1823" r:id="rId31"/>
    <p:sldId id="1825" r:id="rId32"/>
    <p:sldId id="484" r:id="rId33"/>
    <p:sldId id="485" r:id="rId34"/>
    <p:sldId id="500" r:id="rId35"/>
    <p:sldId id="502" r:id="rId36"/>
    <p:sldId id="496" r:id="rId37"/>
    <p:sldId id="505" r:id="rId38"/>
    <p:sldId id="509" r:id="rId39"/>
    <p:sldId id="512" r:id="rId40"/>
    <p:sldId id="1838" r:id="rId41"/>
    <p:sldId id="1839" r:id="rId42"/>
    <p:sldId id="2139117837" r:id="rId43"/>
    <p:sldId id="2139117843" r:id="rId44"/>
    <p:sldId id="2139117840" r:id="rId45"/>
    <p:sldId id="2139117841" r:id="rId46"/>
    <p:sldId id="1720" r:id="rId4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p" id="{79B83774-3266-824B-A410-AABA24E0B7EE}">
          <p14:sldIdLst>
            <p14:sldId id="256"/>
            <p14:sldId id="1753"/>
            <p14:sldId id="2139117838"/>
          </p14:sldIdLst>
        </p14:section>
        <p14:section name="getting started" id="{65D6C30F-1F75-7C4D-998C-8C991006438D}">
          <p14:sldIdLst>
            <p14:sldId id="1826"/>
            <p14:sldId id="2139117839"/>
            <p14:sldId id="1818"/>
            <p14:sldId id="1828"/>
            <p14:sldId id="1836"/>
            <p14:sldId id="2139117842"/>
            <p14:sldId id="1840"/>
            <p14:sldId id="2139117844"/>
            <p14:sldId id="2139117833"/>
            <p14:sldId id="5445"/>
            <p14:sldId id="2139117831"/>
          </p14:sldIdLst>
        </p14:section>
        <p14:section name="batch scoring app" id="{D63AD911-EAB9-DD49-92D1-DB849E8F69C5}">
          <p14:sldIdLst>
            <p14:sldId id="1791"/>
            <p14:sldId id="1829"/>
            <p14:sldId id="1830"/>
            <p14:sldId id="1834"/>
            <p14:sldId id="5454"/>
            <p14:sldId id="2139117836"/>
            <p14:sldId id="2139117835"/>
            <p14:sldId id="1835"/>
            <p14:sldId id="1837"/>
            <p14:sldId id="1832"/>
            <p14:sldId id="1833"/>
            <p14:sldId id="1831"/>
            <p14:sldId id="1821"/>
            <p14:sldId id="1822"/>
            <p14:sldId id="1823"/>
            <p14:sldId id="1825"/>
            <p14:sldId id="484"/>
            <p14:sldId id="485"/>
            <p14:sldId id="500"/>
            <p14:sldId id="502"/>
            <p14:sldId id="496"/>
            <p14:sldId id="505"/>
            <p14:sldId id="509"/>
            <p14:sldId id="512"/>
          </p14:sldIdLst>
        </p14:section>
        <p14:section name="おまけ" id="{BECBAE1F-A0CF-F54B-827F-4C91B88D882B}">
          <p14:sldIdLst>
            <p14:sldId id="1838"/>
            <p14:sldId id="1839"/>
            <p14:sldId id="2139117837"/>
            <p14:sldId id="2139117843"/>
          </p14:sldIdLst>
        </p14:section>
        <p14:section name="Other" id="{4162B0A4-F4B3-1A40-934B-33908AF3D3A6}">
          <p14:sldIdLst>
            <p14:sldId id="2139117840"/>
            <p14:sldId id="2139117841"/>
          </p14:sldIdLst>
        </p14:section>
        <p14:section name="End slide" id="{25919AE6-1D5D-D64B-A51E-73F98FC9AAE2}">
          <p14:sldIdLst>
            <p14:sldId id="1720"/>
          </p14:sldIdLst>
        </p14:section>
      </p14:sectionLst>
    </p:ext>
    <p:ext uri="{EFAFB233-063F-42B5-8137-9DF3F51BA10A}">
      <p15:sldGuideLst xmlns:p15="http://schemas.microsoft.com/office/powerpoint/2012/main">
        <p15:guide id="1" orient="horz" pos="2316" userDrawn="1">
          <p15:clr>
            <a:srgbClr val="A4A3A4"/>
          </p15:clr>
        </p15:guide>
        <p15:guide id="2" pos="5472" userDrawn="1">
          <p15:clr>
            <a:srgbClr val="A4A3A4"/>
          </p15:clr>
        </p15:guide>
        <p15:guide id="3" pos="52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fael Coss" initials="RC" lastIdx="6" clrIdx="0">
    <p:extLst>
      <p:ext uri="{19B8F6BF-5375-455C-9EA6-DF929625EA0E}">
        <p15:presenceInfo xmlns:p15="http://schemas.microsoft.com/office/powerpoint/2012/main" userId="S::rafael.coss@h2oai.onmicrosoft.com::a4847a48-85d8-45b6-b88d-b7be9f77eaf4" providerId="AD"/>
      </p:ext>
    </p:extLst>
  </p:cmAuthor>
  <p:cmAuthor id="2" name="Rafael Coss" initials="RC [2]" lastIdx="5" clrIdx="1">
    <p:extLst>
      <p:ext uri="{19B8F6BF-5375-455C-9EA6-DF929625EA0E}">
        <p15:presenceInfo xmlns:p15="http://schemas.microsoft.com/office/powerpoint/2012/main" userId="a4847a48-85d8-45b6-b88d-b7be9f77ea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a:srgbClr val="98F0AA"/>
    <a:srgbClr val="83D092"/>
    <a:srgbClr val="0066CC"/>
    <a:srgbClr val="FE8C83"/>
    <a:srgbClr val="0099CC"/>
    <a:srgbClr val="FFE700"/>
    <a:srgbClr val="A6A6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92"/>
    <p:restoredTop sz="91108" autoAdjust="0"/>
  </p:normalViewPr>
  <p:slideViewPr>
    <p:cSldViewPr snapToGrid="0" snapToObjects="1">
      <p:cViewPr varScale="1">
        <p:scale>
          <a:sx n="154" d="100"/>
          <a:sy n="154" d="100"/>
        </p:scale>
        <p:origin x="256" y="192"/>
      </p:cViewPr>
      <p:guideLst>
        <p:guide orient="horz" pos="2316"/>
        <p:guide pos="5472"/>
        <p:guide pos="528"/>
      </p:guideLst>
    </p:cSldViewPr>
  </p:slideViewPr>
  <p:notesTextViewPr>
    <p:cViewPr>
      <p:scale>
        <a:sx n="100" d="100"/>
        <a:sy n="100" d="100"/>
      </p:scale>
      <p:origin x="0" y="0"/>
    </p:cViewPr>
  </p:notesTextViewPr>
  <p:sorterViewPr>
    <p:cViewPr>
      <p:scale>
        <a:sx n="1" d="1"/>
        <a:sy n="1" d="1"/>
      </p:scale>
      <p:origin x="0" y="0"/>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293077" y="8839200"/>
            <a:ext cx="237244" cy="138499"/>
          </a:xfrm>
          <a:prstGeom prst="rect">
            <a:avLst/>
          </a:prstGeom>
          <a:noFill/>
        </p:spPr>
        <p:txBody>
          <a:bodyPr wrap="none" lIns="0" tIns="0" rIns="0" bIns="0" rtlCol="0" anchor="ctr" anchorCtr="0">
            <a:spAutoFit/>
          </a:bodyPr>
          <a:lstStyle/>
          <a:p>
            <a:r>
              <a:rPr lang="en-US" sz="900">
                <a:solidFill>
                  <a:schemeClr val="tx2"/>
                </a:solidFill>
              </a:rPr>
              <a:t>H2O</a:t>
            </a:r>
          </a:p>
        </p:txBody>
      </p:sp>
      <p:sp>
        <p:nvSpPr>
          <p:cNvPr id="7" name="TextBox 6"/>
          <p:cNvSpPr txBox="1"/>
          <p:nvPr/>
        </p:nvSpPr>
        <p:spPr>
          <a:xfrm>
            <a:off x="6445702" y="8839200"/>
            <a:ext cx="142667" cy="138499"/>
          </a:xfrm>
          <a:prstGeom prst="rect">
            <a:avLst/>
          </a:prstGeom>
          <a:noFill/>
        </p:spPr>
        <p:txBody>
          <a:bodyPr wrap="none" lIns="0" tIns="0" rIns="0" bIns="0" rtlCol="0" anchor="ctr" anchorCtr="0">
            <a:spAutoFit/>
          </a:bodyPr>
          <a:lstStyle/>
          <a:p>
            <a:pPr algn="r"/>
            <a:fld id="{4A5474BB-BE7B-4305-B14F-62CC7BA0769D}" type="slidenum">
              <a:rPr lang="en-US" sz="900" smtClean="0">
                <a:solidFill>
                  <a:schemeClr val="tx2"/>
                </a:solidFill>
              </a:rPr>
              <a:pPr algn="r"/>
              <a:t>‹#›</a:t>
            </a:fld>
            <a:endParaRPr lang="en-US" sz="900">
              <a:solidFill>
                <a:schemeClr val="tx2"/>
              </a:solidFill>
            </a:endParaRPr>
          </a:p>
        </p:txBody>
      </p:sp>
    </p:spTree>
    <p:extLst>
      <p:ext uri="{BB962C8B-B14F-4D97-AF65-F5344CB8AC3E}">
        <p14:creationId xmlns:p14="http://schemas.microsoft.com/office/powerpoint/2010/main" val="16839764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68630" y="365443"/>
            <a:ext cx="4179570" cy="2351258"/>
          </a:xfrm>
          <a:prstGeom prst="rect">
            <a:avLst/>
          </a:prstGeom>
          <a:noFill/>
          <a:ln w="9525">
            <a:solidFill>
              <a:schemeClr val="tx2"/>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2983832"/>
            <a:ext cx="5943600" cy="574183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Box 7"/>
          <p:cNvSpPr txBox="1"/>
          <p:nvPr/>
        </p:nvSpPr>
        <p:spPr>
          <a:xfrm>
            <a:off x="293077" y="8839200"/>
            <a:ext cx="237244" cy="138499"/>
          </a:xfrm>
          <a:prstGeom prst="rect">
            <a:avLst/>
          </a:prstGeom>
          <a:noFill/>
        </p:spPr>
        <p:txBody>
          <a:bodyPr wrap="none" lIns="0" tIns="0" rIns="0" bIns="0" rtlCol="0" anchor="ctr" anchorCtr="0">
            <a:spAutoFit/>
          </a:bodyPr>
          <a:lstStyle/>
          <a:p>
            <a:r>
              <a:rPr lang="en-US" sz="900">
                <a:solidFill>
                  <a:schemeClr val="tx2"/>
                </a:solidFill>
              </a:rPr>
              <a:t>H2O</a:t>
            </a:r>
          </a:p>
        </p:txBody>
      </p:sp>
      <p:sp>
        <p:nvSpPr>
          <p:cNvPr id="9" name="TextBox 8"/>
          <p:cNvSpPr txBox="1"/>
          <p:nvPr/>
        </p:nvSpPr>
        <p:spPr>
          <a:xfrm>
            <a:off x="6445702" y="8839200"/>
            <a:ext cx="142667" cy="138499"/>
          </a:xfrm>
          <a:prstGeom prst="rect">
            <a:avLst/>
          </a:prstGeom>
          <a:noFill/>
        </p:spPr>
        <p:txBody>
          <a:bodyPr wrap="none" lIns="0" tIns="0" rIns="0" bIns="0" rtlCol="0" anchor="ctr" anchorCtr="0">
            <a:spAutoFit/>
          </a:bodyPr>
          <a:lstStyle/>
          <a:p>
            <a:pPr algn="r"/>
            <a:fld id="{4A5474BB-BE7B-4305-B14F-62CC7BA0769D}" type="slidenum">
              <a:rPr lang="en-US" sz="900" smtClean="0">
                <a:solidFill>
                  <a:schemeClr val="tx2"/>
                </a:solidFill>
              </a:rPr>
              <a:pPr algn="r"/>
              <a:t>‹#›</a:t>
            </a:fld>
            <a:endParaRPr lang="en-US" sz="900">
              <a:solidFill>
                <a:schemeClr val="tx2"/>
              </a:solidFill>
            </a:endParaRPr>
          </a:p>
        </p:txBody>
      </p:sp>
    </p:spTree>
    <p:extLst>
      <p:ext uri="{BB962C8B-B14F-4D97-AF65-F5344CB8AC3E}">
        <p14:creationId xmlns:p14="http://schemas.microsoft.com/office/powerpoint/2010/main" val="1651306218"/>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90000"/>
      </a:lnSpc>
      <a:spcBef>
        <a:spcPts val="400"/>
      </a:spcBef>
      <a:defRPr sz="1200" kern="1200">
        <a:solidFill>
          <a:schemeClr val="tx2"/>
        </a:solidFill>
        <a:latin typeface="+mn-lt"/>
        <a:ea typeface="+mn-ea"/>
        <a:cs typeface="+mn-cs"/>
      </a:defRPr>
    </a:lvl1pPr>
    <a:lvl2pPr marL="171450" indent="-171450" algn="l" defTabSz="914400" rtl="0" eaLnBrk="1" latinLnBrk="0" hangingPunct="1">
      <a:lnSpc>
        <a:spcPct val="90000"/>
      </a:lnSpc>
      <a:spcBef>
        <a:spcPts val="400"/>
      </a:spcBef>
      <a:buClr>
        <a:schemeClr val="tx2"/>
      </a:buClr>
      <a:buFont typeface="Arial" panose="020B0604020202020204" pitchFamily="34" charset="0"/>
      <a:buChar char="•"/>
      <a:defRPr sz="1200" kern="1200">
        <a:solidFill>
          <a:schemeClr val="tx2"/>
        </a:solidFill>
        <a:latin typeface="+mn-lt"/>
        <a:ea typeface="+mn-ea"/>
        <a:cs typeface="+mn-cs"/>
      </a:defRPr>
    </a:lvl2pPr>
    <a:lvl3pPr marL="396875" indent="-106363" algn="l" defTabSz="914400" rtl="0" eaLnBrk="1" latinLnBrk="0" hangingPunct="1">
      <a:lnSpc>
        <a:spcPct val="90000"/>
      </a:lnSpc>
      <a:spcBef>
        <a:spcPts val="400"/>
      </a:spcBef>
      <a:buClr>
        <a:schemeClr val="tx2"/>
      </a:buClr>
      <a:buFont typeface="Calibri" panose="020F0502020204030204" pitchFamily="34" charset="0"/>
      <a:buChar char="̶"/>
      <a:defRPr sz="1100" kern="1200">
        <a:solidFill>
          <a:schemeClr val="tx2"/>
        </a:solidFill>
        <a:latin typeface="+mn-lt"/>
        <a:ea typeface="+mn-ea"/>
        <a:cs typeface="+mn-cs"/>
      </a:defRPr>
    </a:lvl3pPr>
    <a:lvl4pPr marL="684213" indent="-171450" algn="l" defTabSz="914400" rtl="0" eaLnBrk="1" latinLnBrk="0" hangingPunct="1">
      <a:lnSpc>
        <a:spcPct val="90000"/>
      </a:lnSpc>
      <a:spcBef>
        <a:spcPts val="400"/>
      </a:spcBef>
      <a:buClr>
        <a:schemeClr val="tx2"/>
      </a:buClr>
      <a:buFont typeface="Arial" panose="020B0604020202020204" pitchFamily="34" charset="0"/>
      <a:buChar char="–"/>
      <a:defRPr sz="1100" kern="1200">
        <a:solidFill>
          <a:schemeClr val="tx2"/>
        </a:solidFill>
        <a:latin typeface="+mn-lt"/>
        <a:ea typeface="+mn-ea"/>
        <a:cs typeface="+mn-cs"/>
      </a:defRPr>
    </a:lvl4pPr>
    <a:lvl5pPr marL="914400" indent="-111125" algn="l" defTabSz="914400" rtl="0" eaLnBrk="1" latinLnBrk="0" hangingPunct="1">
      <a:lnSpc>
        <a:spcPct val="90000"/>
      </a:lnSpc>
      <a:spcBef>
        <a:spcPts val="400"/>
      </a:spcBef>
      <a:buClr>
        <a:schemeClr val="accent1"/>
      </a:buClr>
      <a:buFont typeface="Calibri" panose="020F0502020204030204" pitchFamily="34" charset="0"/>
      <a:buChar char="̶"/>
      <a:defRPr sz="11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365125"/>
            <a:ext cx="4179887" cy="23510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400"/>
              </a:spcBef>
              <a:spcAft>
                <a:spcPts val="0"/>
              </a:spcAft>
              <a:buClrTx/>
              <a:buSzTx/>
              <a:buFontTx/>
              <a:buNone/>
              <a:tabLst/>
              <a:defRPr/>
            </a:pPr>
            <a:r>
              <a:rPr lang="ja-JP" altLang="en-US" sz="1200">
                <a:solidFill>
                  <a:schemeClr val="bg1"/>
                </a:solidFill>
              </a:rPr>
              <a:t>バージョン：</a:t>
            </a:r>
            <a:r>
              <a:rPr lang="en" altLang="ja-JP" sz="1200" dirty="0">
                <a:solidFill>
                  <a:schemeClr val="bg1"/>
                </a:solidFill>
              </a:rPr>
              <a:t>Wave_Tutorial_v0170</a:t>
            </a:r>
            <a:endParaRPr lang="ja-JP" altLang="en-US" sz="1200">
              <a:solidFill>
                <a:schemeClr val="bg1"/>
              </a:solidFill>
            </a:endParaRPr>
          </a:p>
          <a:p>
            <a:endParaRPr lang="en-US" dirty="0"/>
          </a:p>
        </p:txBody>
      </p:sp>
    </p:spTree>
    <p:extLst>
      <p:ext uri="{BB962C8B-B14F-4D97-AF65-F5344CB8AC3E}">
        <p14:creationId xmlns:p14="http://schemas.microsoft.com/office/powerpoint/2010/main" val="2517999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175845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81141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2086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69892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538460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549104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619493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681540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288316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705173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29025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452107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955924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365125"/>
            <a:ext cx="4179887" cy="23510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9481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334324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176609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43593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46842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3893E1-8867-4F83-B13E-94E22037C279}"/>
              </a:ext>
            </a:extLst>
          </p:cNvPr>
          <p:cNvSpPr>
            <a:spLocks noGrp="1" noRot="1" noChangeAspect="1"/>
          </p:cNvSpPr>
          <p:nvPr>
            <p:ph type="sldImg"/>
          </p:nvPr>
        </p:nvSpPr>
        <p:spPr>
          <a:xfrm>
            <a:off x="468313" y="365125"/>
            <a:ext cx="4179887" cy="2351088"/>
          </a:xfrm>
        </p:spPr>
      </p:sp>
      <p:sp>
        <p:nvSpPr>
          <p:cNvPr id="4" name="Notes Placeholder 3">
            <a:extLst>
              <a:ext uri="{FF2B5EF4-FFF2-40B4-BE49-F238E27FC236}">
                <a16:creationId xmlns:a16="http://schemas.microsoft.com/office/drawing/2014/main" id="{010CF5B4-AAC3-4328-843E-19E9C21BC5F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394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629643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742217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474952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594732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725333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66277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943135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37915"/>
            <a:ext cx="7772400" cy="530390"/>
          </a:xfrm>
        </p:spPr>
        <p:txBody>
          <a:bodyPr/>
          <a:lstStyle/>
          <a:p>
            <a:r>
              <a:rPr lang="en-US" dirty="0"/>
              <a:t>CLICK TO EDIT MASTER TITLE STYLE</a:t>
            </a:r>
          </a:p>
        </p:txBody>
      </p:sp>
      <p:sp>
        <p:nvSpPr>
          <p:cNvPr id="3" name="Subtitle 2"/>
          <p:cNvSpPr>
            <a:spLocks noGrp="1"/>
          </p:cNvSpPr>
          <p:nvPr>
            <p:ph type="subTitle" idx="1" hasCustomPrompt="1"/>
          </p:nvPr>
        </p:nvSpPr>
        <p:spPr>
          <a:xfrm>
            <a:off x="4573256" y="2146430"/>
            <a:ext cx="4066505" cy="927806"/>
          </a:xfrm>
        </p:spPr>
        <p:txBody>
          <a:bodyPr>
            <a:normAutofit/>
          </a:bodyPr>
          <a:lstStyle>
            <a:lvl1pPr marL="0" indent="0" algn="ctr">
              <a:buNone/>
              <a:defRPr sz="2100" i="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Presenter Names Here</a:t>
            </a:r>
          </a:p>
        </p:txBody>
      </p:sp>
      <p:sp>
        <p:nvSpPr>
          <p:cNvPr id="4" name="Date Placeholder 3"/>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12/27/21</a:t>
            </a:fld>
            <a:endParaRPr lang="en-US"/>
          </a:p>
        </p:txBody>
      </p:sp>
      <p:sp>
        <p:nvSpPr>
          <p:cNvPr id="5" name="Footer Placeholder 4"/>
          <p:cNvSpPr>
            <a:spLocks noGrp="1"/>
          </p:cNvSpPr>
          <p:nvPr>
            <p:ph type="ftr" sz="quarter" idx="11"/>
          </p:nvPr>
        </p:nvSpPr>
        <p:spPr>
          <a:xfrm>
            <a:off x="3124200" y="4767265"/>
            <a:ext cx="2895600" cy="273844"/>
          </a:xfrm>
          <a:prstGeom prst="rect">
            <a:avLst/>
          </a:prstGeom>
        </p:spPr>
        <p:txBody>
          <a:bodyPr/>
          <a:lstStyle/>
          <a:p>
            <a:endParaRPr lang="en-US"/>
          </a:p>
        </p:txBody>
      </p:sp>
    </p:spTree>
    <p:extLst>
      <p:ext uri="{BB962C8B-B14F-4D97-AF65-F5344CB8AC3E}">
        <p14:creationId xmlns:p14="http://schemas.microsoft.com/office/powerpoint/2010/main" val="16016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2"/>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1792288" y="4025506"/>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12/27/21</a:t>
            </a:fld>
            <a:endParaRPr lang="en-US"/>
          </a:p>
        </p:txBody>
      </p:sp>
      <p:sp>
        <p:nvSpPr>
          <p:cNvPr id="6" name="Footer Placeholder 5"/>
          <p:cNvSpPr>
            <a:spLocks noGrp="1"/>
          </p:cNvSpPr>
          <p:nvPr>
            <p:ph type="ftr" sz="quarter" idx="11"/>
          </p:nvPr>
        </p:nvSpPr>
        <p:spPr>
          <a:xfrm>
            <a:off x="3124200" y="4767265"/>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5"/>
            <a:ext cx="2133600" cy="273844"/>
          </a:xfrm>
          <a:prstGeom prst="rect">
            <a:avLst/>
          </a:prstGeom>
        </p:spPr>
        <p:txBody>
          <a:bodyPr/>
          <a:lstStyle/>
          <a:p>
            <a:fld id="{54C18B77-3485-4B2A-8563-2C1FCF62FC8E}" type="slidenum">
              <a:rPr lang="en-US" smtClean="0"/>
              <a:t>‹#›</a:t>
            </a:fld>
            <a:endParaRPr lang="en-US"/>
          </a:p>
        </p:txBody>
      </p:sp>
    </p:spTree>
    <p:extLst>
      <p:ext uri="{BB962C8B-B14F-4D97-AF65-F5344CB8AC3E}">
        <p14:creationId xmlns:p14="http://schemas.microsoft.com/office/powerpoint/2010/main" val="2660223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12/27/21</a:t>
            </a:fld>
            <a:endParaRPr lang="en-US"/>
          </a:p>
        </p:txBody>
      </p:sp>
      <p:sp>
        <p:nvSpPr>
          <p:cNvPr id="5" name="Footer Placeholder 4"/>
          <p:cNvSpPr>
            <a:spLocks noGrp="1"/>
          </p:cNvSpPr>
          <p:nvPr>
            <p:ph type="ftr" sz="quarter" idx="11"/>
          </p:nvPr>
        </p:nvSpPr>
        <p:spPr>
          <a:xfrm>
            <a:off x="3124200" y="4767265"/>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5"/>
            <a:ext cx="2133600" cy="273844"/>
          </a:xfrm>
          <a:prstGeom prst="rect">
            <a:avLst/>
          </a:prstGeom>
        </p:spPr>
        <p:txBody>
          <a:bodyPr/>
          <a:lstStyle/>
          <a:p>
            <a:fld id="{54C18B77-3485-4B2A-8563-2C1FCF62FC8E}" type="slidenum">
              <a:rPr lang="en-US" smtClean="0"/>
              <a:t>‹#›</a:t>
            </a:fld>
            <a:endParaRPr lang="en-US"/>
          </a:p>
        </p:txBody>
      </p:sp>
      <p:pic>
        <p:nvPicPr>
          <p:cNvPr id="8" name="Picture 7"/>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8069737" y="4737826"/>
            <a:ext cx="940590" cy="376236"/>
          </a:xfrm>
          <a:prstGeom prst="rect">
            <a:avLst/>
          </a:prstGeom>
        </p:spPr>
      </p:pic>
    </p:spTree>
    <p:extLst>
      <p:ext uri="{BB962C8B-B14F-4D97-AF65-F5344CB8AC3E}">
        <p14:creationId xmlns:p14="http://schemas.microsoft.com/office/powerpoint/2010/main" val="1498160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1"/>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1"/>
            <a:ext cx="6019800" cy="43886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12/27/21</a:t>
            </a:fld>
            <a:endParaRPr lang="en-US"/>
          </a:p>
        </p:txBody>
      </p:sp>
      <p:sp>
        <p:nvSpPr>
          <p:cNvPr id="5" name="Footer Placeholder 4"/>
          <p:cNvSpPr>
            <a:spLocks noGrp="1"/>
          </p:cNvSpPr>
          <p:nvPr>
            <p:ph type="ftr" sz="quarter" idx="11"/>
          </p:nvPr>
        </p:nvSpPr>
        <p:spPr>
          <a:xfrm>
            <a:off x="3124200" y="4767265"/>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5"/>
            <a:ext cx="2133600" cy="273844"/>
          </a:xfrm>
          <a:prstGeom prst="rect">
            <a:avLst/>
          </a:prstGeom>
        </p:spPr>
        <p:txBody>
          <a:bodyPr/>
          <a:lstStyle/>
          <a:p>
            <a:fld id="{54C18B77-3485-4B2A-8563-2C1FCF62FC8E}" type="slidenum">
              <a:rPr lang="en-US" smtClean="0"/>
              <a:t>‹#›</a:t>
            </a:fld>
            <a:endParaRPr lang="en-US"/>
          </a:p>
        </p:txBody>
      </p:sp>
      <p:pic>
        <p:nvPicPr>
          <p:cNvPr id="9" name="Picture 8"/>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8069737" y="4737826"/>
            <a:ext cx="940590" cy="376236"/>
          </a:xfrm>
          <a:prstGeom prst="rect">
            <a:avLst/>
          </a:prstGeom>
        </p:spPr>
      </p:pic>
    </p:spTree>
    <p:extLst>
      <p:ext uri="{BB962C8B-B14F-4D97-AF65-F5344CB8AC3E}">
        <p14:creationId xmlns:p14="http://schemas.microsoft.com/office/powerpoint/2010/main" val="921312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8"/>
        <p:cNvGrpSpPr/>
        <p:nvPr/>
      </p:nvGrpSpPr>
      <p:grpSpPr>
        <a:xfrm>
          <a:off x="0" y="0"/>
          <a:ext cx="0" cy="0"/>
          <a:chOff x="0" y="0"/>
          <a:chExt cx="0" cy="0"/>
        </a:xfrm>
      </p:grpSpPr>
      <p:sp>
        <p:nvSpPr>
          <p:cNvPr id="7" name="Shape 472"/>
          <p:cNvSpPr/>
          <p:nvPr/>
        </p:nvSpPr>
        <p:spPr>
          <a:xfrm>
            <a:off x="0" y="2"/>
            <a:ext cx="9144000" cy="654050"/>
          </a:xfrm>
          <a:prstGeom prst="rect">
            <a:avLst/>
          </a:prstGeom>
          <a:solidFill>
            <a:srgbClr val="FAE807"/>
          </a:solidFill>
          <a:ln>
            <a:noFill/>
          </a:ln>
        </p:spPr>
        <p:txBody>
          <a:bodyPr lIns="68569" tIns="34275" rIns="68569" bIns="34275" anchor="ctr" anchorCtr="0">
            <a:noAutofit/>
          </a:bodyPr>
          <a:lstStyle/>
          <a:p>
            <a:pPr marL="0" marR="0" lvl="0" indent="0" algn="ctr" rtl="0">
              <a:spcBef>
                <a:spcPts val="0"/>
              </a:spcBef>
              <a:buNone/>
            </a:pPr>
            <a:endParaRPr sz="1350" b="0" i="0" u="none" strike="noStrike" cap="none" baseline="0">
              <a:solidFill>
                <a:schemeClr val="lt1"/>
              </a:solidFill>
              <a:latin typeface="Times New Roman"/>
              <a:ea typeface="Times New Roman"/>
              <a:cs typeface="Times New Roman"/>
              <a:sym typeface="Times New Roman"/>
            </a:endParaRPr>
          </a:p>
        </p:txBody>
      </p:sp>
      <p:sp>
        <p:nvSpPr>
          <p:cNvPr id="19" name="Shape 19"/>
          <p:cNvSpPr txBox="1">
            <a:spLocks noGrp="1"/>
          </p:cNvSpPr>
          <p:nvPr>
            <p:ph type="title" hasCustomPrompt="1"/>
          </p:nvPr>
        </p:nvSpPr>
        <p:spPr>
          <a:xfrm>
            <a:off x="457200" y="1"/>
            <a:ext cx="8229600" cy="568750"/>
          </a:xfrm>
          <a:prstGeom prst="rect">
            <a:avLst/>
          </a:prstGeom>
          <a:noFill/>
          <a:ln>
            <a:noFill/>
          </a:ln>
        </p:spPr>
        <p:txBody>
          <a:bodyPr lIns="91425" tIns="91425" rIns="91425" bIns="91425" anchor="b" anchorCtr="0"/>
          <a:lstStyle>
            <a:lvl1pPr marL="0" marR="0" indent="0" algn="ctr" rtl="0">
              <a:lnSpc>
                <a:spcPct val="207142"/>
              </a:lnSpc>
              <a:spcBef>
                <a:spcPts val="0"/>
              </a:spcBef>
              <a:spcAft>
                <a:spcPts val="0"/>
              </a:spcAft>
              <a:buClr>
                <a:srgbClr val="000000"/>
              </a:buClr>
              <a:buFont typeface="Calibri"/>
              <a:buNone/>
              <a:defRPr sz="105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0" marR="0" lvl="0" indent="0" rtl="0">
              <a:lnSpc>
                <a:spcPct val="207142"/>
              </a:lnSpc>
              <a:spcBef>
                <a:spcPts val="0"/>
              </a:spcBef>
              <a:spcAft>
                <a:spcPts val="0"/>
              </a:spcAft>
            </a:pPr>
            <a:r>
              <a:rPr lang="en-US" sz="2100" b="1" i="0" u="none" strike="noStrike" cap="none" spc="225" baseline="0" dirty="0">
                <a:solidFill>
                  <a:srgbClr val="262626"/>
                </a:solidFill>
                <a:latin typeface="Calibri"/>
                <a:ea typeface="Calibri"/>
                <a:cs typeface="Calibri"/>
                <a:sym typeface="Calibri"/>
              </a:rPr>
              <a:t>TITLE</a:t>
            </a:r>
          </a:p>
        </p:txBody>
      </p:sp>
      <p:sp>
        <p:nvSpPr>
          <p:cNvPr id="20" name="Shape 20"/>
          <p:cNvSpPr txBox="1">
            <a:spLocks noGrp="1"/>
          </p:cNvSpPr>
          <p:nvPr>
            <p:ph type="body" idx="1"/>
          </p:nvPr>
        </p:nvSpPr>
        <p:spPr>
          <a:xfrm>
            <a:off x="457200" y="1200152"/>
            <a:ext cx="8229600" cy="339447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buFont typeface="Arial"/>
              <a:buChar char="•"/>
              <a:defRPr/>
            </a:lvl9pPr>
          </a:lstStyle>
          <a:p>
            <a:pPr lvl="0"/>
            <a:r>
              <a:rPr lang="en-US"/>
              <a:t>Edit Master text styles</a:t>
            </a:r>
          </a:p>
        </p:txBody>
      </p:sp>
      <p:sp>
        <p:nvSpPr>
          <p:cNvPr id="21" name="Shape 21"/>
          <p:cNvSpPr txBox="1">
            <a:spLocks noGrp="1"/>
          </p:cNvSpPr>
          <p:nvPr>
            <p:ph type="dt" idx="10"/>
          </p:nvPr>
        </p:nvSpPr>
        <p:spPr>
          <a:xfrm>
            <a:off x="6363350" y="4767265"/>
            <a:ext cx="2085975" cy="273844"/>
          </a:xfrm>
          <a:prstGeom prst="rect">
            <a:avLst/>
          </a:prstGeom>
          <a:noFill/>
          <a:ln>
            <a:noFill/>
          </a:ln>
        </p:spPr>
        <p:txBody>
          <a:bodyPr lIns="91425" tIns="91425" rIns="91425" bIns="91425" anchor="t" anchorCtr="0"/>
          <a:lstStyle>
            <a:lvl1pPr marL="0" marR="0" indent="0" algn="l" rtl="0">
              <a:spcBef>
                <a:spcPts val="0"/>
              </a:spcBef>
              <a:defRPr/>
            </a:lvl1pPr>
            <a:lvl2pPr marL="342900" marR="0" indent="0" algn="l" rtl="0">
              <a:spcBef>
                <a:spcPts val="0"/>
              </a:spcBef>
              <a:defRPr/>
            </a:lvl2pPr>
            <a:lvl3pPr marL="685800" marR="0" indent="0" algn="l" rtl="0">
              <a:spcBef>
                <a:spcPts val="0"/>
              </a:spcBef>
              <a:defRPr/>
            </a:lvl3pPr>
            <a:lvl4pPr marL="1028700" marR="0" indent="0" algn="l" rtl="0">
              <a:spcBef>
                <a:spcPts val="0"/>
              </a:spcBef>
              <a:defRPr/>
            </a:lvl4pPr>
            <a:lvl5pPr marL="1371600" marR="0" indent="0" algn="l" rtl="0">
              <a:spcBef>
                <a:spcPts val="0"/>
              </a:spcBef>
              <a:defRPr/>
            </a:lvl5pPr>
            <a:lvl6pPr marL="1714500" marR="0" indent="0" algn="l" rtl="0">
              <a:spcBef>
                <a:spcPts val="0"/>
              </a:spcBef>
              <a:defRPr/>
            </a:lvl6pPr>
            <a:lvl7pPr marL="2057400" marR="0" indent="0" algn="l" rtl="0">
              <a:spcBef>
                <a:spcPts val="0"/>
              </a:spcBef>
              <a:defRPr/>
            </a:lvl7pPr>
            <a:lvl8pPr marL="2400300" marR="0" indent="0" algn="l" rtl="0">
              <a:spcBef>
                <a:spcPts val="0"/>
              </a:spcBef>
              <a:defRPr/>
            </a:lvl8pPr>
            <a:lvl9pPr marL="2743200" marR="0" indent="0" algn="l" rtl="0">
              <a:spcBef>
                <a:spcPts val="0"/>
              </a:spcBef>
              <a:defRPr/>
            </a:lvl9pPr>
          </a:lstStyle>
          <a:p>
            <a:fld id="{2DB7A58F-6F63-4968-AC18-7832F07264C3}" type="datetimeFigureOut">
              <a:rPr lang="en-US" smtClean="0"/>
              <a:t>12/27/21</a:t>
            </a:fld>
            <a:endParaRPr lang="en-US"/>
          </a:p>
        </p:txBody>
      </p:sp>
      <p:sp>
        <p:nvSpPr>
          <p:cNvPr id="22" name="Shape 22"/>
          <p:cNvSpPr txBox="1">
            <a:spLocks noGrp="1"/>
          </p:cNvSpPr>
          <p:nvPr>
            <p:ph type="ftr" idx="11"/>
          </p:nvPr>
        </p:nvSpPr>
        <p:spPr>
          <a:xfrm>
            <a:off x="659164" y="4767265"/>
            <a:ext cx="2847975" cy="273844"/>
          </a:xfrm>
          <a:prstGeom prst="rect">
            <a:avLst/>
          </a:prstGeom>
          <a:noFill/>
          <a:ln>
            <a:noFill/>
          </a:ln>
        </p:spPr>
        <p:txBody>
          <a:bodyPr lIns="91425" tIns="91425" rIns="91425" bIns="91425" anchor="t" anchorCtr="0"/>
          <a:lstStyle>
            <a:lvl1pPr marL="0" marR="0" indent="0" algn="l" rtl="0">
              <a:spcBef>
                <a:spcPts val="0"/>
              </a:spcBef>
              <a:defRPr/>
            </a:lvl1pPr>
            <a:lvl2pPr marL="342900" marR="0" indent="0" algn="l" rtl="0">
              <a:spcBef>
                <a:spcPts val="0"/>
              </a:spcBef>
              <a:defRPr/>
            </a:lvl2pPr>
            <a:lvl3pPr marL="685800" marR="0" indent="0" algn="l" rtl="0">
              <a:spcBef>
                <a:spcPts val="0"/>
              </a:spcBef>
              <a:defRPr/>
            </a:lvl3pPr>
            <a:lvl4pPr marL="1028700" marR="0" indent="0" algn="l" rtl="0">
              <a:spcBef>
                <a:spcPts val="0"/>
              </a:spcBef>
              <a:defRPr/>
            </a:lvl4pPr>
            <a:lvl5pPr marL="1371600" marR="0" indent="0" algn="l" rtl="0">
              <a:spcBef>
                <a:spcPts val="0"/>
              </a:spcBef>
              <a:defRPr/>
            </a:lvl5pPr>
            <a:lvl6pPr marL="1714500" marR="0" indent="0" algn="l" rtl="0">
              <a:spcBef>
                <a:spcPts val="0"/>
              </a:spcBef>
              <a:defRPr/>
            </a:lvl6pPr>
            <a:lvl7pPr marL="2057400" marR="0" indent="0" algn="l" rtl="0">
              <a:spcBef>
                <a:spcPts val="0"/>
              </a:spcBef>
              <a:defRPr/>
            </a:lvl7pPr>
            <a:lvl8pPr marL="2400300" marR="0" indent="0" algn="l" rtl="0">
              <a:spcBef>
                <a:spcPts val="0"/>
              </a:spcBef>
              <a:defRPr/>
            </a:lvl8pPr>
            <a:lvl9pPr marL="2743200" marR="0" indent="0" algn="l" rtl="0">
              <a:spcBef>
                <a:spcPts val="0"/>
              </a:spcBef>
              <a:defRPr/>
            </a:lvl9pPr>
          </a:lstStyle>
          <a:p>
            <a:endParaRPr lang="en-US"/>
          </a:p>
        </p:txBody>
      </p:sp>
      <p:pic>
        <p:nvPicPr>
          <p:cNvPr id="10" name="Picture 9"/>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8069737" y="4737826"/>
            <a:ext cx="940590" cy="376236"/>
          </a:xfrm>
          <a:prstGeom prst="rect">
            <a:avLst/>
          </a:prstGeom>
        </p:spPr>
      </p:pic>
    </p:spTree>
    <p:extLst>
      <p:ext uri="{BB962C8B-B14F-4D97-AF65-F5344CB8AC3E}">
        <p14:creationId xmlns:p14="http://schemas.microsoft.com/office/powerpoint/2010/main" val="3583021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Yellow">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F355EE-76A6-43F1-AA01-55AB92DB0C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bwMode="gray">
          <a:xfrm>
            <a:off x="436728" y="2505615"/>
            <a:ext cx="5745708" cy="498598"/>
          </a:xfrm>
        </p:spPr>
        <p:txBody>
          <a:bodyPr wrap="square" anchor="b">
            <a:spAutoFit/>
          </a:bodyPr>
          <a:lstStyle>
            <a:lvl1pPr>
              <a:lnSpc>
                <a:spcPct val="90000"/>
              </a:lnSpc>
              <a:spcBef>
                <a:spcPts val="1200"/>
              </a:spcBef>
              <a:defRPr sz="3600" b="1">
                <a:solidFill>
                  <a:schemeClr val="tx1"/>
                </a:solidFill>
              </a:defRPr>
            </a:lvl1pPr>
          </a:lstStyle>
          <a:p>
            <a:r>
              <a:rPr lang="en-US" dirty="0"/>
              <a:t>Click to Edit Title</a:t>
            </a:r>
          </a:p>
        </p:txBody>
      </p:sp>
      <p:sp>
        <p:nvSpPr>
          <p:cNvPr id="4" name="Text Placeholder 3"/>
          <p:cNvSpPr>
            <a:spLocks noGrp="1"/>
          </p:cNvSpPr>
          <p:nvPr>
            <p:ph type="body" sz="quarter" idx="12" hasCustomPrompt="1"/>
          </p:nvPr>
        </p:nvSpPr>
        <p:spPr bwMode="auto">
          <a:xfrm>
            <a:off x="436728" y="3662315"/>
            <a:ext cx="5745708" cy="276999"/>
          </a:xfrm>
        </p:spPr>
        <p:txBody>
          <a:bodyPr anchor="b" anchorCtr="0"/>
          <a:lstStyle>
            <a:lvl1pPr marL="0" indent="0">
              <a:lnSpc>
                <a:spcPct val="90000"/>
              </a:lnSpc>
              <a:spcBef>
                <a:spcPts val="600"/>
              </a:spcBef>
              <a:buNone/>
              <a:defRPr sz="2000" b="1">
                <a:solidFill>
                  <a:schemeClr val="accent2"/>
                </a:solidFill>
              </a:defRPr>
            </a:lvl1pPr>
            <a:lvl2pPr marL="0" indent="0">
              <a:buNone/>
              <a:defRPr b="1">
                <a:solidFill>
                  <a:schemeClr val="accent5"/>
                </a:solidFill>
              </a:defRPr>
            </a:lvl2pPr>
            <a:lvl3pPr marL="0" indent="0">
              <a:buNone/>
              <a:defRPr b="1">
                <a:solidFill>
                  <a:schemeClr val="accent5"/>
                </a:solidFill>
              </a:defRPr>
            </a:lvl3pPr>
            <a:lvl4pPr marL="0" indent="0">
              <a:buNone/>
              <a:defRPr b="1">
                <a:solidFill>
                  <a:schemeClr val="accent5"/>
                </a:solidFill>
              </a:defRPr>
            </a:lvl4pPr>
            <a:lvl5pPr marL="0" indent="0">
              <a:buNone/>
              <a:defRPr b="1">
                <a:solidFill>
                  <a:schemeClr val="accent5"/>
                </a:solidFill>
              </a:defRPr>
            </a:lvl5pPr>
          </a:lstStyle>
          <a:p>
            <a:pPr lvl="0"/>
            <a:r>
              <a:rPr lang="en-US" dirty="0"/>
              <a:t>Click to Edit Subtitle</a:t>
            </a:r>
          </a:p>
        </p:txBody>
      </p:sp>
      <p:sp>
        <p:nvSpPr>
          <p:cNvPr id="5" name="Text Placeholder 4"/>
          <p:cNvSpPr>
            <a:spLocks noGrp="1"/>
          </p:cNvSpPr>
          <p:nvPr>
            <p:ph type="body" sz="quarter" idx="13" hasCustomPrompt="1"/>
          </p:nvPr>
        </p:nvSpPr>
        <p:spPr bwMode="auto">
          <a:xfrm>
            <a:off x="436728" y="4060729"/>
            <a:ext cx="5745708" cy="249299"/>
          </a:xfrm>
        </p:spPr>
        <p:txBody>
          <a:bodyPr/>
          <a:lstStyle>
            <a:lvl1pPr marL="0" indent="0">
              <a:lnSpc>
                <a:spcPct val="90000"/>
              </a:lnSpc>
              <a:spcBef>
                <a:spcPts val="600"/>
              </a:spcBef>
              <a:buNone/>
              <a:defRPr sz="1800">
                <a:solidFill>
                  <a:schemeClr val="accent2"/>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text</a:t>
            </a:r>
          </a:p>
        </p:txBody>
      </p:sp>
      <p:pic>
        <p:nvPicPr>
          <p:cNvPr id="9" name="Picture 8">
            <a:extLst>
              <a:ext uri="{FF2B5EF4-FFF2-40B4-BE49-F238E27FC236}">
                <a16:creationId xmlns:a16="http://schemas.microsoft.com/office/drawing/2014/main" id="{9D5E3915-C9C7-4549-81CC-77223E12A5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60109" y="682389"/>
            <a:ext cx="1260160" cy="482298"/>
          </a:xfrm>
          <a:prstGeom prst="rect">
            <a:avLst/>
          </a:prstGeom>
        </p:spPr>
      </p:pic>
      <p:pic>
        <p:nvPicPr>
          <p:cNvPr id="7" name="Picture 6">
            <a:extLst>
              <a:ext uri="{FF2B5EF4-FFF2-40B4-BE49-F238E27FC236}">
                <a16:creationId xmlns:a16="http://schemas.microsoft.com/office/drawing/2014/main" id="{E0E54879-A573-7641-86DA-8059626A518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1BFE40E3-C1AE-8B4D-AAB7-8E2C0D49D45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360109" y="682389"/>
            <a:ext cx="1260160" cy="482298"/>
          </a:xfrm>
          <a:prstGeom prst="rect">
            <a:avLst/>
          </a:prstGeom>
        </p:spPr>
      </p:pic>
    </p:spTree>
    <p:extLst>
      <p:ext uri="{BB962C8B-B14F-4D97-AF65-F5344CB8AC3E}">
        <p14:creationId xmlns:p14="http://schemas.microsoft.com/office/powerpoint/2010/main" val="288623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376" userDrawn="1">
          <p15:clr>
            <a:srgbClr val="FBAE40"/>
          </p15:clr>
        </p15:guide>
        <p15:guide id="6" pos="144" userDrawn="1">
          <p15:clr>
            <a:srgbClr val="FBAE40"/>
          </p15:clr>
        </p15:guide>
        <p15:guide id="7" pos="3600" userDrawn="1">
          <p15:clr>
            <a:srgbClr val="FBAE40"/>
          </p15:clr>
        </p15:guide>
        <p15:guide id="8" pos="561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lide Blac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F355EE-76A6-43F1-AA01-55AB92DB0C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p:spPr>
      </p:pic>
      <p:sp>
        <p:nvSpPr>
          <p:cNvPr id="2" name="Title 1"/>
          <p:cNvSpPr>
            <a:spLocks noGrp="1"/>
          </p:cNvSpPr>
          <p:nvPr>
            <p:ph type="ctrTitle" hasCustomPrompt="1"/>
          </p:nvPr>
        </p:nvSpPr>
        <p:spPr bwMode="gray">
          <a:xfrm>
            <a:off x="436728" y="2505615"/>
            <a:ext cx="5745708" cy="498598"/>
          </a:xfrm>
        </p:spPr>
        <p:txBody>
          <a:bodyPr wrap="square" anchor="b">
            <a:spAutoFit/>
          </a:bodyPr>
          <a:lstStyle>
            <a:lvl1pPr>
              <a:lnSpc>
                <a:spcPct val="90000"/>
              </a:lnSpc>
              <a:defRPr sz="3600" b="1">
                <a:solidFill>
                  <a:schemeClr val="bg1"/>
                </a:solidFill>
              </a:defRPr>
            </a:lvl1pPr>
          </a:lstStyle>
          <a:p>
            <a:r>
              <a:rPr lang="en-US" dirty="0"/>
              <a:t>Click to Edit Title</a:t>
            </a:r>
          </a:p>
        </p:txBody>
      </p:sp>
      <p:sp>
        <p:nvSpPr>
          <p:cNvPr id="4" name="Text Placeholder 3"/>
          <p:cNvSpPr>
            <a:spLocks noGrp="1"/>
          </p:cNvSpPr>
          <p:nvPr>
            <p:ph type="body" sz="quarter" idx="12" hasCustomPrompt="1"/>
          </p:nvPr>
        </p:nvSpPr>
        <p:spPr bwMode="gray">
          <a:xfrm>
            <a:off x="436728" y="3662315"/>
            <a:ext cx="5745708" cy="276999"/>
          </a:xfrm>
        </p:spPr>
        <p:txBody>
          <a:bodyPr anchor="b" anchorCtr="0"/>
          <a:lstStyle>
            <a:lvl1pPr marL="0" indent="0">
              <a:lnSpc>
                <a:spcPct val="90000"/>
              </a:lnSpc>
              <a:spcBef>
                <a:spcPts val="600"/>
              </a:spcBef>
              <a:buNone/>
              <a:defRPr sz="2000" b="1">
                <a:solidFill>
                  <a:schemeClr val="bg1"/>
                </a:solidFill>
              </a:defRPr>
            </a:lvl1pPr>
            <a:lvl2pPr marL="0" indent="0">
              <a:buNone/>
              <a:defRPr b="1">
                <a:solidFill>
                  <a:schemeClr val="accent5"/>
                </a:solidFill>
              </a:defRPr>
            </a:lvl2pPr>
            <a:lvl3pPr marL="0" indent="0">
              <a:buNone/>
              <a:defRPr b="1">
                <a:solidFill>
                  <a:schemeClr val="accent5"/>
                </a:solidFill>
              </a:defRPr>
            </a:lvl3pPr>
            <a:lvl4pPr marL="0" indent="0">
              <a:buNone/>
              <a:defRPr b="1">
                <a:solidFill>
                  <a:schemeClr val="accent5"/>
                </a:solidFill>
              </a:defRPr>
            </a:lvl4pPr>
            <a:lvl5pPr marL="0" indent="0">
              <a:buNone/>
              <a:defRPr b="1">
                <a:solidFill>
                  <a:schemeClr val="accent5"/>
                </a:solidFill>
              </a:defRPr>
            </a:lvl5pPr>
          </a:lstStyle>
          <a:p>
            <a:pPr lvl="0"/>
            <a:r>
              <a:rPr lang="en-US" dirty="0"/>
              <a:t>Click to Edit Subtitle</a:t>
            </a:r>
          </a:p>
        </p:txBody>
      </p:sp>
      <p:sp>
        <p:nvSpPr>
          <p:cNvPr id="5" name="Text Placeholder 4"/>
          <p:cNvSpPr>
            <a:spLocks noGrp="1"/>
          </p:cNvSpPr>
          <p:nvPr>
            <p:ph type="body" sz="quarter" idx="13" hasCustomPrompt="1"/>
          </p:nvPr>
        </p:nvSpPr>
        <p:spPr bwMode="gray">
          <a:xfrm>
            <a:off x="436728" y="4060729"/>
            <a:ext cx="5745708" cy="249299"/>
          </a:xfrm>
        </p:spPr>
        <p:txBody>
          <a:bodyPr/>
          <a:lstStyle>
            <a:lvl1pPr marL="0" indent="0">
              <a:lnSpc>
                <a:spcPct val="90000"/>
              </a:lnSpc>
              <a:spcBef>
                <a:spcPts val="600"/>
              </a:spcBef>
              <a:buNone/>
              <a:defRPr sz="1800">
                <a:solidFill>
                  <a:schemeClr val="bg1"/>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text</a:t>
            </a:r>
          </a:p>
        </p:txBody>
      </p:sp>
      <p:grpSp>
        <p:nvGrpSpPr>
          <p:cNvPr id="7" name="Group 6">
            <a:extLst>
              <a:ext uri="{FF2B5EF4-FFF2-40B4-BE49-F238E27FC236}">
                <a16:creationId xmlns:a16="http://schemas.microsoft.com/office/drawing/2014/main" id="{CAD3B35B-2DAC-4B05-8639-D62BE4E57A08}"/>
              </a:ext>
            </a:extLst>
          </p:cNvPr>
          <p:cNvGrpSpPr/>
          <p:nvPr/>
        </p:nvGrpSpPr>
        <p:grpSpPr bwMode="gray">
          <a:xfrm>
            <a:off x="7588155" y="429904"/>
            <a:ext cx="1125941" cy="1125941"/>
            <a:chOff x="7274257" y="0"/>
            <a:chExt cx="1555845" cy="1555845"/>
          </a:xfrm>
        </p:grpSpPr>
        <p:sp>
          <p:nvSpPr>
            <p:cNvPr id="3" name="Rectangle 2">
              <a:extLst>
                <a:ext uri="{FF2B5EF4-FFF2-40B4-BE49-F238E27FC236}">
                  <a16:creationId xmlns:a16="http://schemas.microsoft.com/office/drawing/2014/main" id="{50F00153-9994-405D-B4C0-6CFF60E10F6D}"/>
                </a:ext>
              </a:extLst>
            </p:cNvPr>
            <p:cNvSpPr/>
            <p:nvPr/>
          </p:nvSpPr>
          <p:spPr bwMode="gray">
            <a:xfrm>
              <a:off x="7274257" y="0"/>
              <a:ext cx="1555845" cy="1555845"/>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0" name="Picture 9">
              <a:extLst>
                <a:ext uri="{FF2B5EF4-FFF2-40B4-BE49-F238E27FC236}">
                  <a16:creationId xmlns:a16="http://schemas.microsoft.com/office/drawing/2014/main" id="{7FF7BBFC-DC39-489D-ADB5-862751A814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7424383" y="526949"/>
              <a:ext cx="1276066" cy="488386"/>
            </a:xfrm>
            <a:prstGeom prst="rect">
              <a:avLst/>
            </a:prstGeom>
          </p:spPr>
        </p:pic>
      </p:grpSp>
      <p:pic>
        <p:nvPicPr>
          <p:cNvPr id="9" name="Picture 8">
            <a:extLst>
              <a:ext uri="{FF2B5EF4-FFF2-40B4-BE49-F238E27FC236}">
                <a16:creationId xmlns:a16="http://schemas.microsoft.com/office/drawing/2014/main" id="{497DBE19-1692-5145-94B5-9B7CFE540C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p:spPr>
      </p:pic>
      <p:grpSp>
        <p:nvGrpSpPr>
          <p:cNvPr id="11" name="Group 10">
            <a:extLst>
              <a:ext uri="{FF2B5EF4-FFF2-40B4-BE49-F238E27FC236}">
                <a16:creationId xmlns:a16="http://schemas.microsoft.com/office/drawing/2014/main" id="{320D0057-2EE0-7340-8225-AF22CC0C31DE}"/>
              </a:ext>
            </a:extLst>
          </p:cNvPr>
          <p:cNvGrpSpPr/>
          <p:nvPr userDrawn="1"/>
        </p:nvGrpSpPr>
        <p:grpSpPr bwMode="gray">
          <a:xfrm>
            <a:off x="7588155" y="429904"/>
            <a:ext cx="1125941" cy="1125941"/>
            <a:chOff x="7274257" y="0"/>
            <a:chExt cx="1555845" cy="1555845"/>
          </a:xfrm>
        </p:grpSpPr>
        <p:sp>
          <p:nvSpPr>
            <p:cNvPr id="12" name="Rectangle 11">
              <a:extLst>
                <a:ext uri="{FF2B5EF4-FFF2-40B4-BE49-F238E27FC236}">
                  <a16:creationId xmlns:a16="http://schemas.microsoft.com/office/drawing/2014/main" id="{82F8F1DF-0FA4-F240-9510-280784DE61B3}"/>
                </a:ext>
              </a:extLst>
            </p:cNvPr>
            <p:cNvSpPr/>
            <p:nvPr userDrawn="1"/>
          </p:nvSpPr>
          <p:spPr bwMode="gray">
            <a:xfrm>
              <a:off x="7274257" y="0"/>
              <a:ext cx="1555845" cy="1555845"/>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3" name="Picture 12">
              <a:extLst>
                <a:ext uri="{FF2B5EF4-FFF2-40B4-BE49-F238E27FC236}">
                  <a16:creationId xmlns:a16="http://schemas.microsoft.com/office/drawing/2014/main" id="{FF0D7703-B774-ED40-8B4F-588218FD6C8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7424383" y="526949"/>
              <a:ext cx="1276066" cy="488386"/>
            </a:xfrm>
            <a:prstGeom prst="rect">
              <a:avLst/>
            </a:prstGeom>
          </p:spPr>
        </p:pic>
      </p:grpSp>
    </p:spTree>
    <p:extLst>
      <p:ext uri="{BB962C8B-B14F-4D97-AF65-F5344CB8AC3E}">
        <p14:creationId xmlns:p14="http://schemas.microsoft.com/office/powerpoint/2010/main" val="45960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76">
          <p15:clr>
            <a:srgbClr val="FBAE40"/>
          </p15:clr>
        </p15:guide>
        <p15:guide id="2" pos="144">
          <p15:clr>
            <a:srgbClr val="FBAE40"/>
          </p15:clr>
        </p15:guide>
        <p15:guide id="3" pos="3600">
          <p15:clr>
            <a:srgbClr val="FBAE40"/>
          </p15:clr>
        </p15:guide>
        <p15:guide id="4" pos="561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Slide Photo">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436728" y="2505615"/>
            <a:ext cx="5745708" cy="498598"/>
          </a:xfrm>
        </p:spPr>
        <p:txBody>
          <a:bodyPr wrap="square" anchor="b">
            <a:spAutoFit/>
          </a:bodyPr>
          <a:lstStyle>
            <a:lvl1pPr>
              <a:lnSpc>
                <a:spcPct val="90000"/>
              </a:lnSpc>
              <a:defRPr sz="3600" b="1">
                <a:solidFill>
                  <a:schemeClr val="bg1"/>
                </a:solidFill>
              </a:defRPr>
            </a:lvl1pPr>
          </a:lstStyle>
          <a:p>
            <a:r>
              <a:rPr lang="en-US" dirty="0"/>
              <a:t>Click to Edit Title</a:t>
            </a:r>
          </a:p>
        </p:txBody>
      </p:sp>
      <p:sp>
        <p:nvSpPr>
          <p:cNvPr id="4" name="Text Placeholder 3"/>
          <p:cNvSpPr>
            <a:spLocks noGrp="1"/>
          </p:cNvSpPr>
          <p:nvPr>
            <p:ph type="body" sz="quarter" idx="12" hasCustomPrompt="1"/>
          </p:nvPr>
        </p:nvSpPr>
        <p:spPr bwMode="black">
          <a:xfrm>
            <a:off x="436728" y="3662315"/>
            <a:ext cx="5745708" cy="276999"/>
          </a:xfrm>
        </p:spPr>
        <p:txBody>
          <a:bodyPr anchor="b" anchorCtr="0"/>
          <a:lstStyle>
            <a:lvl1pPr marL="0" indent="0">
              <a:lnSpc>
                <a:spcPct val="90000"/>
              </a:lnSpc>
              <a:spcBef>
                <a:spcPts val="600"/>
              </a:spcBef>
              <a:buNone/>
              <a:defRPr sz="2000" b="1">
                <a:solidFill>
                  <a:schemeClr val="bg1"/>
                </a:solidFill>
              </a:defRPr>
            </a:lvl1pPr>
            <a:lvl2pPr marL="0" indent="0">
              <a:buNone/>
              <a:defRPr b="1">
                <a:solidFill>
                  <a:schemeClr val="accent5"/>
                </a:solidFill>
              </a:defRPr>
            </a:lvl2pPr>
            <a:lvl3pPr marL="0" indent="0">
              <a:buNone/>
              <a:defRPr b="1">
                <a:solidFill>
                  <a:schemeClr val="accent5"/>
                </a:solidFill>
              </a:defRPr>
            </a:lvl3pPr>
            <a:lvl4pPr marL="0" indent="0">
              <a:buNone/>
              <a:defRPr b="1">
                <a:solidFill>
                  <a:schemeClr val="accent5"/>
                </a:solidFill>
              </a:defRPr>
            </a:lvl4pPr>
            <a:lvl5pPr marL="0" indent="0">
              <a:buNone/>
              <a:defRPr b="1">
                <a:solidFill>
                  <a:schemeClr val="accent5"/>
                </a:solidFill>
              </a:defRPr>
            </a:lvl5pPr>
          </a:lstStyle>
          <a:p>
            <a:pPr lvl="0"/>
            <a:r>
              <a:rPr lang="en-US" dirty="0"/>
              <a:t>Click to Edit Subtitle</a:t>
            </a:r>
          </a:p>
        </p:txBody>
      </p:sp>
      <p:sp>
        <p:nvSpPr>
          <p:cNvPr id="5" name="Text Placeholder 4"/>
          <p:cNvSpPr>
            <a:spLocks noGrp="1"/>
          </p:cNvSpPr>
          <p:nvPr>
            <p:ph type="body" sz="quarter" idx="13" hasCustomPrompt="1"/>
          </p:nvPr>
        </p:nvSpPr>
        <p:spPr bwMode="black">
          <a:xfrm>
            <a:off x="436728" y="4060729"/>
            <a:ext cx="5745708" cy="249299"/>
          </a:xfrm>
        </p:spPr>
        <p:txBody>
          <a:bodyPr/>
          <a:lstStyle>
            <a:lvl1pPr marL="0" indent="0">
              <a:lnSpc>
                <a:spcPct val="90000"/>
              </a:lnSpc>
              <a:spcBef>
                <a:spcPts val="600"/>
              </a:spcBef>
              <a:buNone/>
              <a:defRPr sz="1800">
                <a:solidFill>
                  <a:schemeClr val="bg1"/>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text</a:t>
            </a:r>
          </a:p>
        </p:txBody>
      </p:sp>
      <p:sp>
        <p:nvSpPr>
          <p:cNvPr id="13" name="Picture Placeholder 12">
            <a:extLst>
              <a:ext uri="{FF2B5EF4-FFF2-40B4-BE49-F238E27FC236}">
                <a16:creationId xmlns:a16="http://schemas.microsoft.com/office/drawing/2014/main" id="{5D906165-8430-4C6C-84D2-7401C59DC042}"/>
              </a:ext>
            </a:extLst>
          </p:cNvPr>
          <p:cNvSpPr>
            <a:spLocks noGrp="1"/>
          </p:cNvSpPr>
          <p:nvPr>
            <p:ph type="pic" sz="quarter" idx="14" hasCustomPrompt="1"/>
          </p:nvPr>
        </p:nvSpPr>
        <p:spPr bwMode="gray">
          <a:xfrm>
            <a:off x="0" y="0"/>
            <a:ext cx="9144000" cy="5143500"/>
          </a:xfrm>
        </p:spPr>
        <p:txBody>
          <a:bodyPr lIns="182880" tIns="182880" rIns="0" anchor="t">
            <a:noAutofit/>
          </a:bodyPr>
          <a:lstStyle>
            <a:lvl1pPr marL="0" indent="0" algn="l">
              <a:buNone/>
              <a:defRPr sz="1600">
                <a:solidFill>
                  <a:schemeClr val="accent2"/>
                </a:solidFill>
              </a:defRPr>
            </a:lvl1pPr>
          </a:lstStyle>
          <a:p>
            <a:r>
              <a:rPr lang="en-US"/>
              <a:t>Click cent icon to insert photo</a:t>
            </a:r>
          </a:p>
        </p:txBody>
      </p:sp>
    </p:spTree>
    <p:extLst>
      <p:ext uri="{BB962C8B-B14F-4D97-AF65-F5344CB8AC3E}">
        <p14:creationId xmlns:p14="http://schemas.microsoft.com/office/powerpoint/2010/main" val="102554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76">
          <p15:clr>
            <a:srgbClr val="FBAE40"/>
          </p15:clr>
        </p15:guide>
        <p15:guide id="2" pos="144">
          <p15:clr>
            <a:srgbClr val="FBAE40"/>
          </p15:clr>
        </p15:guide>
        <p15:guide id="3" pos="3600">
          <p15:clr>
            <a:srgbClr val="FBAE40"/>
          </p15:clr>
        </p15:guide>
        <p15:guide id="4" pos="561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8D176D-276E-4F9B-AB97-CCDA38D6DC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a:solidFill>
            <a:srgbClr val="000000"/>
          </a:solidFill>
        </p:spPr>
      </p:pic>
      <p:sp>
        <p:nvSpPr>
          <p:cNvPr id="9" name="Rectangle 8">
            <a:extLst>
              <a:ext uri="{FF2B5EF4-FFF2-40B4-BE49-F238E27FC236}">
                <a16:creationId xmlns:a16="http://schemas.microsoft.com/office/drawing/2014/main" id="{CBED4C88-3093-44BC-ABF1-9A10521D729E}"/>
              </a:ext>
            </a:extLst>
          </p:cNvPr>
          <p:cNvSpPr>
            <a:spLocks noChangeArrowheads="1"/>
          </p:cNvSpPr>
          <p:nvPr/>
        </p:nvSpPr>
        <p:spPr bwMode="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0" name="TextBox 9">
            <a:extLst>
              <a:ext uri="{FF2B5EF4-FFF2-40B4-BE49-F238E27FC236}">
                <a16:creationId xmlns:a16="http://schemas.microsoft.com/office/drawing/2014/main" id="{5CD396F8-3730-4B6C-9FF6-74708988EE3E}"/>
              </a:ext>
            </a:extLst>
          </p:cNvPr>
          <p:cNvSpPr txBox="1"/>
          <p:nvPr/>
        </p:nvSpPr>
        <p:spPr bwMode="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
        <p:nvSpPr>
          <p:cNvPr id="2" name="Title 1">
            <a:extLst>
              <a:ext uri="{FF2B5EF4-FFF2-40B4-BE49-F238E27FC236}">
                <a16:creationId xmlns:a16="http://schemas.microsoft.com/office/drawing/2014/main" id="{FF896325-5C36-4576-A7AA-AFEEF5F265C4}"/>
              </a:ext>
            </a:extLst>
          </p:cNvPr>
          <p:cNvSpPr>
            <a:spLocks noGrp="1"/>
          </p:cNvSpPr>
          <p:nvPr>
            <p:ph type="title" hasCustomPrompt="1"/>
          </p:nvPr>
        </p:nvSpPr>
        <p:spPr bwMode="gray">
          <a:xfrm>
            <a:off x="139126" y="720560"/>
            <a:ext cx="2003182" cy="443198"/>
          </a:xfrm>
        </p:spPr>
        <p:txBody>
          <a:bodyPr/>
          <a:lstStyle>
            <a:lvl1pPr algn="ctr">
              <a:defRPr sz="3200" b="0" cap="all" baseline="0">
                <a:solidFill>
                  <a:schemeClr val="accent1"/>
                </a:solidFill>
              </a:defRPr>
            </a:lvl1pPr>
          </a:lstStyle>
          <a:p>
            <a:r>
              <a:rPr lang="en-US" dirty="0"/>
              <a:t>agenda</a:t>
            </a:r>
          </a:p>
        </p:txBody>
      </p:sp>
      <p:sp>
        <p:nvSpPr>
          <p:cNvPr id="7" name="Text Placeholder 3">
            <a:extLst>
              <a:ext uri="{FF2B5EF4-FFF2-40B4-BE49-F238E27FC236}">
                <a16:creationId xmlns:a16="http://schemas.microsoft.com/office/drawing/2014/main" id="{B71E113D-3EDA-43D1-B325-362AB33BD57F}"/>
              </a:ext>
            </a:extLst>
          </p:cNvPr>
          <p:cNvSpPr>
            <a:spLocks noGrp="1"/>
          </p:cNvSpPr>
          <p:nvPr>
            <p:ph type="body" sz="quarter" idx="11" hasCustomPrompt="1"/>
          </p:nvPr>
        </p:nvSpPr>
        <p:spPr bwMode="gray">
          <a:xfrm>
            <a:off x="2847703" y="1097279"/>
            <a:ext cx="5917474" cy="918713"/>
          </a:xfrm>
        </p:spPr>
        <p:txBody>
          <a:bodyPr/>
          <a:lstStyle>
            <a:lvl1pPr>
              <a:buClr>
                <a:schemeClr val="accent3"/>
              </a:buClr>
              <a:defRPr sz="2400"/>
            </a:lvl1pPr>
            <a:lvl2pPr>
              <a:buClr>
                <a:schemeClr val="accent3"/>
              </a:buClr>
              <a:defRPr/>
            </a:lvl2pPr>
            <a:lvl3pPr>
              <a:buClr>
                <a:schemeClr val="accent3"/>
              </a:buClr>
              <a:defRPr/>
            </a:lvl3pPr>
            <a:lvl4pPr>
              <a:buClr>
                <a:schemeClr val="accent5"/>
              </a:buClr>
              <a:defRPr/>
            </a:lvl4pPr>
          </a:lstStyle>
          <a:p>
            <a:pPr lvl="0"/>
            <a:r>
              <a:rPr lang="en-US" dirty="0"/>
              <a:t>Click to edit text</a:t>
            </a:r>
          </a:p>
          <a:p>
            <a:pPr lvl="1"/>
            <a:r>
              <a:rPr lang="en-US" dirty="0"/>
              <a:t>Second bullet</a:t>
            </a:r>
          </a:p>
          <a:p>
            <a:pPr lvl="2"/>
            <a:r>
              <a:rPr lang="en-US" dirty="0"/>
              <a:t>Third bullet</a:t>
            </a:r>
          </a:p>
        </p:txBody>
      </p:sp>
      <p:grpSp>
        <p:nvGrpSpPr>
          <p:cNvPr id="17" name="Group 16">
            <a:extLst>
              <a:ext uri="{FF2B5EF4-FFF2-40B4-BE49-F238E27FC236}">
                <a16:creationId xmlns:a16="http://schemas.microsoft.com/office/drawing/2014/main" id="{9E4C798B-1E35-4535-9B98-881EDF715737}"/>
              </a:ext>
            </a:extLst>
          </p:cNvPr>
          <p:cNvGrpSpPr/>
          <p:nvPr/>
        </p:nvGrpSpPr>
        <p:grpSpPr bwMode="gray">
          <a:xfrm>
            <a:off x="8262019" y="122704"/>
            <a:ext cx="649970" cy="649970"/>
            <a:chOff x="7069693" y="-204564"/>
            <a:chExt cx="1760409" cy="1760409"/>
          </a:xfrm>
        </p:grpSpPr>
        <p:sp>
          <p:nvSpPr>
            <p:cNvPr id="18" name="Rectangle 17">
              <a:extLst>
                <a:ext uri="{FF2B5EF4-FFF2-40B4-BE49-F238E27FC236}">
                  <a16:creationId xmlns:a16="http://schemas.microsoft.com/office/drawing/2014/main" id="{A463622B-2393-4720-8C81-3A8CDCA46072}"/>
                </a:ext>
              </a:extLst>
            </p:cNvPr>
            <p:cNvSpPr/>
            <p:nvPr/>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9" name="Picture 18">
              <a:extLst>
                <a:ext uri="{FF2B5EF4-FFF2-40B4-BE49-F238E27FC236}">
                  <a16:creationId xmlns:a16="http://schemas.microsoft.com/office/drawing/2014/main" id="{BD80DCBA-EFFA-44DC-B386-382F9104FA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Tree>
    <p:extLst>
      <p:ext uri="{BB962C8B-B14F-4D97-AF65-F5344CB8AC3E}">
        <p14:creationId xmlns:p14="http://schemas.microsoft.com/office/powerpoint/2010/main" val="227987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Section Full Ph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CA5139-D0E2-435C-B966-86969C3043F1}"/>
              </a:ext>
            </a:extLst>
          </p:cNvPr>
          <p:cNvSpPr>
            <a:spLocks noChangeArrowheads="1"/>
          </p:cNvSpPr>
          <p:nvPr/>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5" name="TextBox 4">
            <a:extLst>
              <a:ext uri="{FF2B5EF4-FFF2-40B4-BE49-F238E27FC236}">
                <a16:creationId xmlns:a16="http://schemas.microsoft.com/office/drawing/2014/main" id="{0D00C8FA-3C12-46E0-B7EC-2232EF154EE8}"/>
              </a:ext>
            </a:extLst>
          </p:cNvPr>
          <p:cNvSpPr txBox="1"/>
          <p:nvPr/>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
        <p:nvSpPr>
          <p:cNvPr id="3" name="Picture Placeholder 12">
            <a:extLst>
              <a:ext uri="{FF2B5EF4-FFF2-40B4-BE49-F238E27FC236}">
                <a16:creationId xmlns:a16="http://schemas.microsoft.com/office/drawing/2014/main" id="{CEAFA38C-DF9E-49B2-A8F6-970558EAA8BD}"/>
              </a:ext>
            </a:extLst>
          </p:cNvPr>
          <p:cNvSpPr>
            <a:spLocks noGrp="1"/>
          </p:cNvSpPr>
          <p:nvPr>
            <p:ph type="pic" sz="quarter" idx="14" hasCustomPrompt="1"/>
          </p:nvPr>
        </p:nvSpPr>
        <p:spPr>
          <a:xfrm>
            <a:off x="0" y="0"/>
            <a:ext cx="9144000" cy="5143500"/>
          </a:xfrm>
        </p:spPr>
        <p:txBody>
          <a:bodyPr lIns="182880" tIns="182880" rIns="0" anchor="t">
            <a:noAutofit/>
          </a:bodyPr>
          <a:lstStyle>
            <a:lvl1pPr marL="0" indent="0" algn="l">
              <a:buNone/>
              <a:defRPr sz="1600">
                <a:solidFill>
                  <a:schemeClr val="accent2"/>
                </a:solidFill>
              </a:defRPr>
            </a:lvl1pPr>
          </a:lstStyle>
          <a:p>
            <a:r>
              <a:rPr lang="en-US"/>
              <a:t>Click center icon to insert photo, then send it back</a:t>
            </a:r>
          </a:p>
        </p:txBody>
      </p:sp>
      <p:sp>
        <p:nvSpPr>
          <p:cNvPr id="6" name="Rectangle 5">
            <a:extLst>
              <a:ext uri="{FF2B5EF4-FFF2-40B4-BE49-F238E27FC236}">
                <a16:creationId xmlns:a16="http://schemas.microsoft.com/office/drawing/2014/main" id="{456B118F-D194-5B40-A33D-1D7252480182}"/>
              </a:ext>
            </a:extLst>
          </p:cNvPr>
          <p:cNvSpPr>
            <a:spLocks noChangeArrowheads="1"/>
          </p:cNvSpPr>
          <p:nvPr userDrawn="1"/>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7" name="TextBox 6">
            <a:extLst>
              <a:ext uri="{FF2B5EF4-FFF2-40B4-BE49-F238E27FC236}">
                <a16:creationId xmlns:a16="http://schemas.microsoft.com/office/drawing/2014/main" id="{F6C40C93-B940-624D-B032-52DAF63435C4}"/>
              </a:ext>
            </a:extLst>
          </p:cNvPr>
          <p:cNvSpPr txBox="1"/>
          <p:nvPr userDrawn="1"/>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Tree>
    <p:extLst>
      <p:ext uri="{BB962C8B-B14F-4D97-AF65-F5344CB8AC3E}">
        <p14:creationId xmlns:p14="http://schemas.microsoft.com/office/powerpoint/2010/main" val="402407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ection Half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E71B67-0EF4-45AE-938E-0931290860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72CA5139-D0E2-435C-B966-86969C3043F1}"/>
              </a:ext>
            </a:extLst>
          </p:cNvPr>
          <p:cNvSpPr>
            <a:spLocks noChangeArrowheads="1"/>
          </p:cNvSpPr>
          <p:nvPr/>
        </p:nvSpPr>
        <p:spPr bwMode="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5" name="TextBox 4">
            <a:extLst>
              <a:ext uri="{FF2B5EF4-FFF2-40B4-BE49-F238E27FC236}">
                <a16:creationId xmlns:a16="http://schemas.microsoft.com/office/drawing/2014/main" id="{0D00C8FA-3C12-46E0-B7EC-2232EF154EE8}"/>
              </a:ext>
            </a:extLst>
          </p:cNvPr>
          <p:cNvSpPr txBox="1"/>
          <p:nvPr/>
        </p:nvSpPr>
        <p:spPr bwMode="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
        <p:nvSpPr>
          <p:cNvPr id="12" name="Title 1">
            <a:extLst>
              <a:ext uri="{FF2B5EF4-FFF2-40B4-BE49-F238E27FC236}">
                <a16:creationId xmlns:a16="http://schemas.microsoft.com/office/drawing/2014/main" id="{4F5795BA-0B19-48A5-AA48-1133DC57E048}"/>
              </a:ext>
            </a:extLst>
          </p:cNvPr>
          <p:cNvSpPr>
            <a:spLocks noGrp="1"/>
          </p:cNvSpPr>
          <p:nvPr>
            <p:ph type="title" hasCustomPrompt="1"/>
          </p:nvPr>
        </p:nvSpPr>
        <p:spPr>
          <a:xfrm>
            <a:off x="361195" y="2178759"/>
            <a:ext cx="3910359" cy="498598"/>
          </a:xfrm>
        </p:spPr>
        <p:txBody>
          <a:bodyPr/>
          <a:lstStyle>
            <a:lvl1pPr>
              <a:defRPr sz="3600" b="0"/>
            </a:lvl1pPr>
          </a:lstStyle>
          <a:p>
            <a:r>
              <a:rPr lang="en-US" dirty="0"/>
              <a:t>Click to Edit</a:t>
            </a:r>
          </a:p>
        </p:txBody>
      </p:sp>
      <p:sp>
        <p:nvSpPr>
          <p:cNvPr id="3" name="Picture Placeholder 12">
            <a:extLst>
              <a:ext uri="{FF2B5EF4-FFF2-40B4-BE49-F238E27FC236}">
                <a16:creationId xmlns:a16="http://schemas.microsoft.com/office/drawing/2014/main" id="{CEAFA38C-DF9E-49B2-A8F6-970558EAA8BD}"/>
              </a:ext>
            </a:extLst>
          </p:cNvPr>
          <p:cNvSpPr>
            <a:spLocks noGrp="1"/>
          </p:cNvSpPr>
          <p:nvPr>
            <p:ph type="pic" sz="quarter" idx="14" hasCustomPrompt="1"/>
          </p:nvPr>
        </p:nvSpPr>
        <p:spPr>
          <a:xfrm>
            <a:off x="4572000" y="0"/>
            <a:ext cx="4572000" cy="5143500"/>
          </a:xfrm>
        </p:spPr>
        <p:txBody>
          <a:bodyPr lIns="182880" tIns="182880" rIns="0" anchor="t">
            <a:noAutofit/>
          </a:bodyPr>
          <a:lstStyle>
            <a:lvl1pPr marL="0" indent="0" algn="l">
              <a:buNone/>
              <a:defRPr sz="1600">
                <a:solidFill>
                  <a:schemeClr val="accent2"/>
                </a:solidFill>
              </a:defRPr>
            </a:lvl1pPr>
          </a:lstStyle>
          <a:p>
            <a:r>
              <a:rPr lang="en-US"/>
              <a:t>Click center icon to insert photo</a:t>
            </a:r>
          </a:p>
        </p:txBody>
      </p:sp>
    </p:spTree>
    <p:extLst>
      <p:ext uri="{BB962C8B-B14F-4D97-AF65-F5344CB8AC3E}">
        <p14:creationId xmlns:p14="http://schemas.microsoft.com/office/powerpoint/2010/main" val="150402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Shape 472"/>
          <p:cNvSpPr/>
          <p:nvPr/>
        </p:nvSpPr>
        <p:spPr>
          <a:xfrm>
            <a:off x="0" y="2"/>
            <a:ext cx="9144000" cy="654050"/>
          </a:xfrm>
          <a:prstGeom prst="rect">
            <a:avLst/>
          </a:prstGeom>
          <a:solidFill>
            <a:srgbClr val="FAE807"/>
          </a:solidFill>
          <a:ln>
            <a:noFill/>
          </a:ln>
        </p:spPr>
        <p:txBody>
          <a:bodyPr lIns="68569" tIns="34275" rIns="68569" bIns="34275" anchor="ctr" anchorCtr="0">
            <a:noAutofit/>
          </a:bodyPr>
          <a:lstStyle/>
          <a:p>
            <a:pPr marL="0" marR="0" lvl="0" indent="0" algn="ctr" rtl="0">
              <a:spcBef>
                <a:spcPts val="0"/>
              </a:spcBef>
              <a:buNone/>
            </a:pPr>
            <a:endParaRPr sz="1350" b="0" i="0" u="none" strike="noStrike" cap="none" baseline="0">
              <a:solidFill>
                <a:schemeClr val="lt1"/>
              </a:solidFill>
              <a:latin typeface="Times New Roman"/>
              <a:ea typeface="Times New Roman"/>
              <a:cs typeface="Times New Roman"/>
              <a:sym typeface="Times New Roman"/>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12/27/21</a:t>
            </a:fld>
            <a:endParaRPr lang="en-US"/>
          </a:p>
        </p:txBody>
      </p:sp>
      <p:sp>
        <p:nvSpPr>
          <p:cNvPr id="5" name="Footer Placeholder 4"/>
          <p:cNvSpPr>
            <a:spLocks noGrp="1"/>
          </p:cNvSpPr>
          <p:nvPr>
            <p:ph type="ftr" sz="quarter" idx="11"/>
          </p:nvPr>
        </p:nvSpPr>
        <p:spPr>
          <a:xfrm>
            <a:off x="3124200" y="4767265"/>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5"/>
            <a:ext cx="2133600" cy="273844"/>
          </a:xfrm>
          <a:prstGeom prst="rect">
            <a:avLst/>
          </a:prstGeom>
        </p:spPr>
        <p:txBody>
          <a:bodyPr/>
          <a:lstStyle/>
          <a:p>
            <a:fld id="{54C18B77-3485-4B2A-8563-2C1FCF62FC8E}" type="slidenum">
              <a:rPr lang="en-US" smtClean="0"/>
              <a:t>‹#›</a:t>
            </a:fld>
            <a:endParaRPr lang="en-US"/>
          </a:p>
        </p:txBody>
      </p:sp>
      <p:pic>
        <p:nvPicPr>
          <p:cNvPr id="9" name="Picture 8"/>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8003611" y="4808766"/>
            <a:ext cx="1006716" cy="305296"/>
          </a:xfrm>
          <a:prstGeom prst="rect">
            <a:avLst/>
          </a:prstGeom>
        </p:spPr>
      </p:pic>
    </p:spTree>
    <p:extLst>
      <p:ext uri="{BB962C8B-B14F-4D97-AF65-F5344CB8AC3E}">
        <p14:creationId xmlns:p14="http://schemas.microsoft.com/office/powerpoint/2010/main" val="16798997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Section Yello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7FE4F2-B724-49B3-BDD3-6C80D60F62F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02BB93D9-F58E-41EE-80D0-853E0CBA1327}"/>
              </a:ext>
            </a:extLst>
          </p:cNvPr>
          <p:cNvSpPr>
            <a:spLocks noGrp="1"/>
          </p:cNvSpPr>
          <p:nvPr>
            <p:ph type="title" hasCustomPrompt="1"/>
          </p:nvPr>
        </p:nvSpPr>
        <p:spPr>
          <a:xfrm>
            <a:off x="740018" y="2267051"/>
            <a:ext cx="6183296" cy="609398"/>
          </a:xfrm>
        </p:spPr>
        <p:txBody>
          <a:bodyPr/>
          <a:lstStyle>
            <a:lvl1pPr>
              <a:defRPr sz="4400" b="0"/>
            </a:lvl1pPr>
          </a:lstStyle>
          <a:p>
            <a:r>
              <a:rPr lang="en-US" dirty="0"/>
              <a:t>Click to Edit Title</a:t>
            </a:r>
          </a:p>
        </p:txBody>
      </p:sp>
      <p:grpSp>
        <p:nvGrpSpPr>
          <p:cNvPr id="10" name="Group 9">
            <a:extLst>
              <a:ext uri="{FF2B5EF4-FFF2-40B4-BE49-F238E27FC236}">
                <a16:creationId xmlns:a16="http://schemas.microsoft.com/office/drawing/2014/main" id="{6D1CEFAA-2F1F-4145-A2B0-1D787C52F1FC}"/>
              </a:ext>
            </a:extLst>
          </p:cNvPr>
          <p:cNvGrpSpPr/>
          <p:nvPr/>
        </p:nvGrpSpPr>
        <p:grpSpPr bwMode="gray">
          <a:xfrm>
            <a:off x="333872" y="4945119"/>
            <a:ext cx="8588671" cy="107722"/>
            <a:chOff x="333872" y="4945119"/>
            <a:chExt cx="8588671" cy="107722"/>
          </a:xfrm>
        </p:grpSpPr>
        <p:sp>
          <p:nvSpPr>
            <p:cNvPr id="8" name="Rectangle 7">
              <a:extLst>
                <a:ext uri="{FF2B5EF4-FFF2-40B4-BE49-F238E27FC236}">
                  <a16:creationId xmlns:a16="http://schemas.microsoft.com/office/drawing/2014/main" id="{F3C2C280-BC51-4C78-AB92-31D7BCEFF706}"/>
                </a:ext>
              </a:extLst>
            </p:cNvPr>
            <p:cNvSpPr>
              <a:spLocks noChangeArrowheads="1"/>
            </p:cNvSpPr>
            <p:nvPr/>
          </p:nvSpPr>
          <p:spPr bwMode="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9" name="TextBox 8">
              <a:extLst>
                <a:ext uri="{FF2B5EF4-FFF2-40B4-BE49-F238E27FC236}">
                  <a16:creationId xmlns:a16="http://schemas.microsoft.com/office/drawing/2014/main" id="{348A6F25-45A6-45AE-9957-8E8999819570}"/>
                </a:ext>
              </a:extLst>
            </p:cNvPr>
            <p:cNvSpPr txBox="1"/>
            <p:nvPr/>
          </p:nvSpPr>
          <p:spPr bwMode="gray">
            <a:xfrm>
              <a:off x="333872" y="4945119"/>
              <a:ext cx="65" cy="107722"/>
            </a:xfrm>
            <a:prstGeom prst="rect">
              <a:avLst/>
            </a:prstGeom>
            <a:noFill/>
          </p:spPr>
          <p:txBody>
            <a:bodyPr wrap="none" lIns="0" tIns="0" rIns="0" bIns="0" rtlCol="0" anchor="b" anchorCtr="0">
              <a:spAutoFit/>
            </a:bodyPr>
            <a:lstStyle/>
            <a:p>
              <a:pPr algn="ctr"/>
              <a:endParaRPr lang="en-US" sz="700">
                <a:solidFill>
                  <a:schemeClr val="accent3"/>
                </a:solidFill>
                <a:latin typeface="+mn-lt"/>
              </a:endParaRPr>
            </a:p>
          </p:txBody>
        </p:sp>
      </p:grpSp>
      <p:sp>
        <p:nvSpPr>
          <p:cNvPr id="11" name="TextBox 10">
            <a:extLst>
              <a:ext uri="{FF2B5EF4-FFF2-40B4-BE49-F238E27FC236}">
                <a16:creationId xmlns:a16="http://schemas.microsoft.com/office/drawing/2014/main" id="{13122D2B-0EDC-47E4-9631-5BD8855B3F4D}"/>
              </a:ext>
            </a:extLst>
          </p:cNvPr>
          <p:cNvSpPr txBox="1"/>
          <p:nvPr/>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15" name="Group 14">
            <a:extLst>
              <a:ext uri="{FF2B5EF4-FFF2-40B4-BE49-F238E27FC236}">
                <a16:creationId xmlns:a16="http://schemas.microsoft.com/office/drawing/2014/main" id="{C51A15AC-0C95-46D1-A30B-FF21BF603466}"/>
              </a:ext>
            </a:extLst>
          </p:cNvPr>
          <p:cNvGrpSpPr/>
          <p:nvPr/>
        </p:nvGrpSpPr>
        <p:grpSpPr bwMode="gray">
          <a:xfrm>
            <a:off x="8262019" y="122704"/>
            <a:ext cx="649970" cy="649970"/>
            <a:chOff x="7069693" y="-204564"/>
            <a:chExt cx="1760409" cy="1760409"/>
          </a:xfrm>
        </p:grpSpPr>
        <p:sp>
          <p:nvSpPr>
            <p:cNvPr id="16" name="Rectangle 15">
              <a:extLst>
                <a:ext uri="{FF2B5EF4-FFF2-40B4-BE49-F238E27FC236}">
                  <a16:creationId xmlns:a16="http://schemas.microsoft.com/office/drawing/2014/main" id="{0B9E7830-1551-4A5F-BD5E-CD35CF4703A7}"/>
                </a:ext>
              </a:extLst>
            </p:cNvPr>
            <p:cNvSpPr/>
            <p:nvPr/>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7" name="Picture 16">
              <a:extLst>
                <a:ext uri="{FF2B5EF4-FFF2-40B4-BE49-F238E27FC236}">
                  <a16:creationId xmlns:a16="http://schemas.microsoft.com/office/drawing/2014/main" id="{0EA0F34E-B9EE-4DE0-A109-084811D4D6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pic>
        <p:nvPicPr>
          <p:cNvPr id="12" name="Picture 11">
            <a:extLst>
              <a:ext uri="{FF2B5EF4-FFF2-40B4-BE49-F238E27FC236}">
                <a16:creationId xmlns:a16="http://schemas.microsoft.com/office/drawing/2014/main" id="{15D3FF7E-38DC-354D-B0E9-A49F055DF9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grpSp>
        <p:nvGrpSpPr>
          <p:cNvPr id="13" name="Group 12">
            <a:extLst>
              <a:ext uri="{FF2B5EF4-FFF2-40B4-BE49-F238E27FC236}">
                <a16:creationId xmlns:a16="http://schemas.microsoft.com/office/drawing/2014/main" id="{2F8A150B-BC13-F94C-833E-13A1ADA8810B}"/>
              </a:ext>
            </a:extLst>
          </p:cNvPr>
          <p:cNvGrpSpPr/>
          <p:nvPr userDrawn="1"/>
        </p:nvGrpSpPr>
        <p:grpSpPr bwMode="gray">
          <a:xfrm>
            <a:off x="333872" y="4945119"/>
            <a:ext cx="8588671" cy="107722"/>
            <a:chOff x="333872" y="4945119"/>
            <a:chExt cx="8588671" cy="107722"/>
          </a:xfrm>
        </p:grpSpPr>
        <p:sp>
          <p:nvSpPr>
            <p:cNvPr id="14" name="Rectangle 13">
              <a:extLst>
                <a:ext uri="{FF2B5EF4-FFF2-40B4-BE49-F238E27FC236}">
                  <a16:creationId xmlns:a16="http://schemas.microsoft.com/office/drawing/2014/main" id="{D495861A-6375-C444-A725-6804FE64528D}"/>
                </a:ext>
              </a:extLst>
            </p:cNvPr>
            <p:cNvSpPr>
              <a:spLocks noChangeArrowheads="1"/>
            </p:cNvSpPr>
            <p:nvPr userDrawn="1"/>
          </p:nvSpPr>
          <p:spPr bwMode="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8" name="TextBox 17">
              <a:extLst>
                <a:ext uri="{FF2B5EF4-FFF2-40B4-BE49-F238E27FC236}">
                  <a16:creationId xmlns:a16="http://schemas.microsoft.com/office/drawing/2014/main" id="{3A56CE4B-2BAC-F146-8D16-9FCE27082B98}"/>
                </a:ext>
              </a:extLst>
            </p:cNvPr>
            <p:cNvSpPr txBox="1"/>
            <p:nvPr userDrawn="1"/>
          </p:nvSpPr>
          <p:spPr bwMode="gray">
            <a:xfrm>
              <a:off x="333872" y="4945119"/>
              <a:ext cx="65" cy="107722"/>
            </a:xfrm>
            <a:prstGeom prst="rect">
              <a:avLst/>
            </a:prstGeom>
            <a:noFill/>
          </p:spPr>
          <p:txBody>
            <a:bodyPr wrap="none" lIns="0" tIns="0" rIns="0" bIns="0" rtlCol="0" anchor="b" anchorCtr="0">
              <a:spAutoFit/>
            </a:bodyPr>
            <a:lstStyle/>
            <a:p>
              <a:pPr algn="ctr"/>
              <a:endParaRPr lang="en-US" sz="700">
                <a:solidFill>
                  <a:schemeClr val="accent3"/>
                </a:solidFill>
                <a:latin typeface="+mn-lt"/>
              </a:endParaRPr>
            </a:p>
          </p:txBody>
        </p:sp>
      </p:grpSp>
      <p:sp>
        <p:nvSpPr>
          <p:cNvPr id="19" name="TextBox 18">
            <a:extLst>
              <a:ext uri="{FF2B5EF4-FFF2-40B4-BE49-F238E27FC236}">
                <a16:creationId xmlns:a16="http://schemas.microsoft.com/office/drawing/2014/main" id="{8C03BFD5-7868-F945-87F6-EB9609BB5355}"/>
              </a:ext>
            </a:extLst>
          </p:cNvPr>
          <p:cNvSpPr txBox="1"/>
          <p:nvPr userDrawn="1"/>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20" name="Group 19">
            <a:extLst>
              <a:ext uri="{FF2B5EF4-FFF2-40B4-BE49-F238E27FC236}">
                <a16:creationId xmlns:a16="http://schemas.microsoft.com/office/drawing/2014/main" id="{BEBC3233-0F7B-3840-8A6D-97A28BE8B02A}"/>
              </a:ext>
            </a:extLst>
          </p:cNvPr>
          <p:cNvGrpSpPr/>
          <p:nvPr userDrawn="1"/>
        </p:nvGrpSpPr>
        <p:grpSpPr bwMode="gray">
          <a:xfrm>
            <a:off x="8262019" y="122704"/>
            <a:ext cx="649970" cy="649970"/>
            <a:chOff x="7069693" y="-204564"/>
            <a:chExt cx="1760409" cy="1760409"/>
          </a:xfrm>
        </p:grpSpPr>
        <p:sp>
          <p:nvSpPr>
            <p:cNvPr id="21" name="Rectangle 20">
              <a:extLst>
                <a:ext uri="{FF2B5EF4-FFF2-40B4-BE49-F238E27FC236}">
                  <a16:creationId xmlns:a16="http://schemas.microsoft.com/office/drawing/2014/main" id="{D64F0D4E-F990-6E4E-881D-62E83157335D}"/>
                </a:ext>
              </a:extLst>
            </p:cNvPr>
            <p:cNvSpPr/>
            <p:nvPr userDrawn="1"/>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22" name="Picture 21">
              <a:extLst>
                <a:ext uri="{FF2B5EF4-FFF2-40B4-BE49-F238E27FC236}">
                  <a16:creationId xmlns:a16="http://schemas.microsoft.com/office/drawing/2014/main" id="{52C7019F-7105-2A49-A22D-9DC8040967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Tree>
    <p:extLst>
      <p:ext uri="{BB962C8B-B14F-4D97-AF65-F5344CB8AC3E}">
        <p14:creationId xmlns:p14="http://schemas.microsoft.com/office/powerpoint/2010/main" val="424277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ection Blac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90096C-9AFC-4E9B-9EF7-87D2358F00E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p:spPr>
      </p:pic>
      <p:sp>
        <p:nvSpPr>
          <p:cNvPr id="2" name="Title 1">
            <a:extLst>
              <a:ext uri="{FF2B5EF4-FFF2-40B4-BE49-F238E27FC236}">
                <a16:creationId xmlns:a16="http://schemas.microsoft.com/office/drawing/2014/main" id="{02BB93D9-F58E-41EE-80D0-853E0CBA1327}"/>
              </a:ext>
            </a:extLst>
          </p:cNvPr>
          <p:cNvSpPr>
            <a:spLocks noGrp="1"/>
          </p:cNvSpPr>
          <p:nvPr>
            <p:ph type="title" hasCustomPrompt="1"/>
          </p:nvPr>
        </p:nvSpPr>
        <p:spPr bwMode="gray">
          <a:xfrm>
            <a:off x="740018" y="2267051"/>
            <a:ext cx="6183296" cy="609398"/>
          </a:xfrm>
        </p:spPr>
        <p:txBody>
          <a:bodyPr/>
          <a:lstStyle>
            <a:lvl1pPr>
              <a:defRPr sz="4400" b="0">
                <a:solidFill>
                  <a:schemeClr val="accent1"/>
                </a:solidFill>
              </a:defRPr>
            </a:lvl1pPr>
          </a:lstStyle>
          <a:p>
            <a:r>
              <a:rPr lang="en-US" dirty="0"/>
              <a:t>Click to Edit Title</a:t>
            </a:r>
          </a:p>
        </p:txBody>
      </p:sp>
      <p:sp>
        <p:nvSpPr>
          <p:cNvPr id="9" name="Rectangle 8">
            <a:extLst>
              <a:ext uri="{FF2B5EF4-FFF2-40B4-BE49-F238E27FC236}">
                <a16:creationId xmlns:a16="http://schemas.microsoft.com/office/drawing/2014/main" id="{B4ACA2FD-ED9A-4240-B742-6D23997DE8CE}"/>
              </a:ext>
            </a:extLst>
          </p:cNvPr>
          <p:cNvSpPr>
            <a:spLocks noChangeArrowheads="1"/>
          </p:cNvSpPr>
          <p:nvPr/>
        </p:nvSpPr>
        <p:spPr bwMode="inv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0" name="TextBox 9">
            <a:extLst>
              <a:ext uri="{FF2B5EF4-FFF2-40B4-BE49-F238E27FC236}">
                <a16:creationId xmlns:a16="http://schemas.microsoft.com/office/drawing/2014/main" id="{004834E0-04CF-46C8-9BC0-A79AF044E95F}"/>
              </a:ext>
            </a:extLst>
          </p:cNvPr>
          <p:cNvSpPr txBox="1"/>
          <p:nvPr/>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pic>
        <p:nvPicPr>
          <p:cNvPr id="13" name="Picture 12">
            <a:extLst>
              <a:ext uri="{FF2B5EF4-FFF2-40B4-BE49-F238E27FC236}">
                <a16:creationId xmlns:a16="http://schemas.microsoft.com/office/drawing/2014/main" id="{CC5885CC-CC4C-4BD1-BB9D-57446FD537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8358412" y="360200"/>
            <a:ext cx="457183" cy="174978"/>
          </a:xfrm>
          <a:prstGeom prst="rect">
            <a:avLst/>
          </a:prstGeom>
        </p:spPr>
      </p:pic>
      <p:pic>
        <p:nvPicPr>
          <p:cNvPr id="7" name="Picture 6">
            <a:extLst>
              <a:ext uri="{FF2B5EF4-FFF2-40B4-BE49-F238E27FC236}">
                <a16:creationId xmlns:a16="http://schemas.microsoft.com/office/drawing/2014/main" id="{AAB831D0-BE1F-954F-B13A-E19FC4FB145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p:spPr>
      </p:pic>
      <p:sp>
        <p:nvSpPr>
          <p:cNvPr id="11" name="Rectangle 10">
            <a:extLst>
              <a:ext uri="{FF2B5EF4-FFF2-40B4-BE49-F238E27FC236}">
                <a16:creationId xmlns:a16="http://schemas.microsoft.com/office/drawing/2014/main" id="{BEAFA748-8841-A842-8E5C-71AEC331BEB8}"/>
              </a:ext>
            </a:extLst>
          </p:cNvPr>
          <p:cNvSpPr>
            <a:spLocks noChangeArrowheads="1"/>
          </p:cNvSpPr>
          <p:nvPr userDrawn="1"/>
        </p:nvSpPr>
        <p:spPr bwMode="inv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2" name="TextBox 11">
            <a:extLst>
              <a:ext uri="{FF2B5EF4-FFF2-40B4-BE49-F238E27FC236}">
                <a16:creationId xmlns:a16="http://schemas.microsoft.com/office/drawing/2014/main" id="{BA2C3029-0B8A-C84A-95BE-09F2B054D84C}"/>
              </a:ext>
            </a:extLst>
          </p:cNvPr>
          <p:cNvSpPr txBox="1"/>
          <p:nvPr userDrawn="1"/>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pic>
        <p:nvPicPr>
          <p:cNvPr id="14" name="Picture 13">
            <a:extLst>
              <a:ext uri="{FF2B5EF4-FFF2-40B4-BE49-F238E27FC236}">
                <a16:creationId xmlns:a16="http://schemas.microsoft.com/office/drawing/2014/main" id="{B07C6DB6-EA07-354D-B6A4-F3A68FBE5EB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8358412" y="360200"/>
            <a:ext cx="457183" cy="174978"/>
          </a:xfrm>
          <a:prstGeom prst="rect">
            <a:avLst/>
          </a:prstGeom>
        </p:spPr>
      </p:pic>
    </p:spTree>
    <p:extLst>
      <p:ext uri="{BB962C8B-B14F-4D97-AF65-F5344CB8AC3E}">
        <p14:creationId xmlns:p14="http://schemas.microsoft.com/office/powerpoint/2010/main" val="178665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and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p>
            <a:r>
              <a:rPr lang="en-US" dirty="0"/>
              <a:t>Click to Edit Title</a:t>
            </a:r>
          </a:p>
        </p:txBody>
      </p:sp>
      <p:sp>
        <p:nvSpPr>
          <p:cNvPr id="4" name="Text Placeholder 3">
            <a:extLst>
              <a:ext uri="{FF2B5EF4-FFF2-40B4-BE49-F238E27FC236}">
                <a16:creationId xmlns:a16="http://schemas.microsoft.com/office/drawing/2014/main" id="{D2055B37-CCE1-447A-B7CE-6A7BF845C40F}"/>
              </a:ext>
            </a:extLst>
          </p:cNvPr>
          <p:cNvSpPr>
            <a:spLocks noGrp="1"/>
          </p:cNvSpPr>
          <p:nvPr>
            <p:ph type="body" sz="quarter" idx="10" hasCustomPrompt="1"/>
          </p:nvPr>
        </p:nvSpPr>
        <p:spPr>
          <a:xfrm>
            <a:off x="387907" y="1048420"/>
            <a:ext cx="3726893" cy="1123384"/>
          </a:xfrm>
        </p:spPr>
        <p:txBody>
          <a:bodyPr/>
          <a:lstStyle>
            <a:lvl1pPr marL="230188" indent="-230188">
              <a:spcBef>
                <a:spcPts val="1200"/>
              </a:spcBef>
              <a:buClr>
                <a:schemeClr val="accent3"/>
              </a:buClr>
              <a:defRPr/>
            </a:lvl1pPr>
            <a:lvl2pPr>
              <a:buClr>
                <a:schemeClr val="accent3"/>
              </a:buClr>
              <a:defRPr/>
            </a:lvl2pPr>
            <a:lvl3pPr>
              <a:buClr>
                <a:schemeClr val="accent3"/>
              </a:buClr>
              <a:defRPr/>
            </a:lvl3pPr>
            <a:lvl4pPr>
              <a:buClr>
                <a:schemeClr val="accent3"/>
              </a:buClr>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Picture Placeholder 12">
            <a:extLst>
              <a:ext uri="{FF2B5EF4-FFF2-40B4-BE49-F238E27FC236}">
                <a16:creationId xmlns:a16="http://schemas.microsoft.com/office/drawing/2014/main" id="{C021FA5F-8666-42BC-A7E4-8BD3C5C229D6}"/>
              </a:ext>
            </a:extLst>
          </p:cNvPr>
          <p:cNvSpPr>
            <a:spLocks noGrp="1"/>
          </p:cNvSpPr>
          <p:nvPr>
            <p:ph type="pic" sz="quarter" idx="14" hasCustomPrompt="1"/>
          </p:nvPr>
        </p:nvSpPr>
        <p:spPr>
          <a:xfrm>
            <a:off x="4572000" y="1047522"/>
            <a:ext cx="4336869" cy="3605348"/>
          </a:xfrm>
        </p:spPr>
        <p:txBody>
          <a:bodyPr lIns="182880" tIns="182880" rIns="0" anchor="t">
            <a:noAutofit/>
          </a:bodyPr>
          <a:lstStyle>
            <a:lvl1pPr marL="0" indent="0" algn="l">
              <a:buNone/>
              <a:defRPr sz="1600">
                <a:solidFill>
                  <a:schemeClr val="accent2"/>
                </a:solidFill>
              </a:defRPr>
            </a:lvl1pPr>
          </a:lstStyle>
          <a:p>
            <a:r>
              <a:rPr lang="en-US"/>
              <a:t>Click center icon to insert photo</a:t>
            </a:r>
          </a:p>
        </p:txBody>
      </p:sp>
    </p:spTree>
    <p:extLst>
      <p:ext uri="{BB962C8B-B14F-4D97-AF65-F5344CB8AC3E}">
        <p14:creationId xmlns:p14="http://schemas.microsoft.com/office/powerpoint/2010/main" val="143598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6A6CA4-87BE-41C2-9BCD-B9B95B126D6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p:spPr>
      </p:pic>
      <p:sp>
        <p:nvSpPr>
          <p:cNvPr id="4" name="Rectangle 3">
            <a:extLst>
              <a:ext uri="{FF2B5EF4-FFF2-40B4-BE49-F238E27FC236}">
                <a16:creationId xmlns:a16="http://schemas.microsoft.com/office/drawing/2014/main" id="{8FC63D9F-CAEE-445F-95BE-B300F213E999}"/>
              </a:ext>
            </a:extLst>
          </p:cNvPr>
          <p:cNvSpPr/>
          <p:nvPr/>
        </p:nvSpPr>
        <p:spPr bwMode="gray">
          <a:xfrm>
            <a:off x="798736" y="983626"/>
            <a:ext cx="153749" cy="1488934"/>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3E7EEDD7-ABFF-4758-966F-ECE6D0F5A75B}"/>
              </a:ext>
            </a:extLst>
          </p:cNvPr>
          <p:cNvSpPr>
            <a:spLocks noGrp="1"/>
          </p:cNvSpPr>
          <p:nvPr>
            <p:ph type="title" hasCustomPrompt="1"/>
          </p:nvPr>
        </p:nvSpPr>
        <p:spPr bwMode="gray">
          <a:xfrm>
            <a:off x="1327847" y="1432721"/>
            <a:ext cx="6836439" cy="664797"/>
          </a:xfrm>
        </p:spPr>
        <p:txBody>
          <a:bodyPr/>
          <a:lstStyle>
            <a:lvl1pPr marL="234950" indent="-234950">
              <a:defRPr sz="4800" b="0">
                <a:solidFill>
                  <a:schemeClr val="bg1"/>
                </a:solidFill>
              </a:defRPr>
            </a:lvl1pPr>
          </a:lstStyle>
          <a:p>
            <a:r>
              <a:rPr lang="en-US" dirty="0"/>
              <a:t>“Click to edit title”</a:t>
            </a:r>
          </a:p>
        </p:txBody>
      </p:sp>
      <p:sp>
        <p:nvSpPr>
          <p:cNvPr id="9" name="Rectangle 8">
            <a:extLst>
              <a:ext uri="{FF2B5EF4-FFF2-40B4-BE49-F238E27FC236}">
                <a16:creationId xmlns:a16="http://schemas.microsoft.com/office/drawing/2014/main" id="{2608E8D6-0710-4A2D-B243-9687B288BB70}"/>
              </a:ext>
            </a:extLst>
          </p:cNvPr>
          <p:cNvSpPr>
            <a:spLocks noChangeArrowheads="1"/>
          </p:cNvSpPr>
          <p:nvPr/>
        </p:nvSpPr>
        <p:spPr bwMode="inv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0" name="TextBox 9">
            <a:extLst>
              <a:ext uri="{FF2B5EF4-FFF2-40B4-BE49-F238E27FC236}">
                <a16:creationId xmlns:a16="http://schemas.microsoft.com/office/drawing/2014/main" id="{B0EF134E-41BB-48BF-B084-BD58AD27F784}"/>
              </a:ext>
            </a:extLst>
          </p:cNvPr>
          <p:cNvSpPr txBox="1"/>
          <p:nvPr/>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12" name="Group 11">
            <a:extLst>
              <a:ext uri="{FF2B5EF4-FFF2-40B4-BE49-F238E27FC236}">
                <a16:creationId xmlns:a16="http://schemas.microsoft.com/office/drawing/2014/main" id="{2D9CAB9C-8934-43AB-BC3C-CF4992DBF1D9}"/>
              </a:ext>
            </a:extLst>
          </p:cNvPr>
          <p:cNvGrpSpPr/>
          <p:nvPr/>
        </p:nvGrpSpPr>
        <p:grpSpPr bwMode="gray">
          <a:xfrm>
            <a:off x="8262019" y="122704"/>
            <a:ext cx="649970" cy="649970"/>
            <a:chOff x="7069693" y="-204564"/>
            <a:chExt cx="1760409" cy="1760409"/>
          </a:xfrm>
        </p:grpSpPr>
        <p:sp>
          <p:nvSpPr>
            <p:cNvPr id="13" name="Rectangle 12">
              <a:extLst>
                <a:ext uri="{FF2B5EF4-FFF2-40B4-BE49-F238E27FC236}">
                  <a16:creationId xmlns:a16="http://schemas.microsoft.com/office/drawing/2014/main" id="{E7552E9A-D98A-41B4-9728-092A49249050}"/>
                </a:ext>
              </a:extLst>
            </p:cNvPr>
            <p:cNvSpPr/>
            <p:nvPr/>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4" name="Picture 13">
              <a:extLst>
                <a:ext uri="{FF2B5EF4-FFF2-40B4-BE49-F238E27FC236}">
                  <a16:creationId xmlns:a16="http://schemas.microsoft.com/office/drawing/2014/main" id="{BC1AB499-A7A4-48E2-BA6A-17923DC899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pic>
        <p:nvPicPr>
          <p:cNvPr id="11" name="Picture 10">
            <a:extLst>
              <a:ext uri="{FF2B5EF4-FFF2-40B4-BE49-F238E27FC236}">
                <a16:creationId xmlns:a16="http://schemas.microsoft.com/office/drawing/2014/main" id="{A2EF14D7-69E6-0546-992C-F11CAD99DB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p:spPr>
      </p:pic>
      <p:sp>
        <p:nvSpPr>
          <p:cNvPr id="15" name="Rectangle 14">
            <a:extLst>
              <a:ext uri="{FF2B5EF4-FFF2-40B4-BE49-F238E27FC236}">
                <a16:creationId xmlns:a16="http://schemas.microsoft.com/office/drawing/2014/main" id="{00C71992-0C78-FB45-A181-72B0990D8D96}"/>
              </a:ext>
            </a:extLst>
          </p:cNvPr>
          <p:cNvSpPr/>
          <p:nvPr userDrawn="1"/>
        </p:nvSpPr>
        <p:spPr bwMode="gray">
          <a:xfrm>
            <a:off x="798736" y="983626"/>
            <a:ext cx="153749" cy="1488934"/>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sp>
        <p:nvSpPr>
          <p:cNvPr id="16" name="Rectangle 15">
            <a:extLst>
              <a:ext uri="{FF2B5EF4-FFF2-40B4-BE49-F238E27FC236}">
                <a16:creationId xmlns:a16="http://schemas.microsoft.com/office/drawing/2014/main" id="{A4B35FB0-B48A-544F-B798-DD34D2584D80}"/>
              </a:ext>
            </a:extLst>
          </p:cNvPr>
          <p:cNvSpPr>
            <a:spLocks noChangeArrowheads="1"/>
          </p:cNvSpPr>
          <p:nvPr userDrawn="1"/>
        </p:nvSpPr>
        <p:spPr bwMode="inv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7" name="TextBox 16">
            <a:extLst>
              <a:ext uri="{FF2B5EF4-FFF2-40B4-BE49-F238E27FC236}">
                <a16:creationId xmlns:a16="http://schemas.microsoft.com/office/drawing/2014/main" id="{74C24F4B-08F8-6F4A-88A8-34B9B5883757}"/>
              </a:ext>
            </a:extLst>
          </p:cNvPr>
          <p:cNvSpPr txBox="1"/>
          <p:nvPr userDrawn="1"/>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18" name="Group 17">
            <a:extLst>
              <a:ext uri="{FF2B5EF4-FFF2-40B4-BE49-F238E27FC236}">
                <a16:creationId xmlns:a16="http://schemas.microsoft.com/office/drawing/2014/main" id="{9D8293F2-18F8-A94F-B610-2AAC501D2D56}"/>
              </a:ext>
            </a:extLst>
          </p:cNvPr>
          <p:cNvGrpSpPr/>
          <p:nvPr userDrawn="1"/>
        </p:nvGrpSpPr>
        <p:grpSpPr bwMode="gray">
          <a:xfrm>
            <a:off x="8262019" y="122704"/>
            <a:ext cx="649970" cy="649970"/>
            <a:chOff x="7069693" y="-204564"/>
            <a:chExt cx="1760409" cy="1760409"/>
          </a:xfrm>
        </p:grpSpPr>
        <p:sp>
          <p:nvSpPr>
            <p:cNvPr id="19" name="Rectangle 18">
              <a:extLst>
                <a:ext uri="{FF2B5EF4-FFF2-40B4-BE49-F238E27FC236}">
                  <a16:creationId xmlns:a16="http://schemas.microsoft.com/office/drawing/2014/main" id="{56591DF4-B52F-7D4F-97E7-6D8B1798FE7E}"/>
                </a:ext>
              </a:extLst>
            </p:cNvPr>
            <p:cNvSpPr/>
            <p:nvPr userDrawn="1"/>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20" name="Picture 19">
              <a:extLst>
                <a:ext uri="{FF2B5EF4-FFF2-40B4-BE49-F238E27FC236}">
                  <a16:creationId xmlns:a16="http://schemas.microsoft.com/office/drawing/2014/main" id="{CAA1E7F5-0769-914C-95D0-FDB3BAB70DB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Tree>
    <p:extLst>
      <p:ext uri="{BB962C8B-B14F-4D97-AF65-F5344CB8AC3E}">
        <p14:creationId xmlns:p14="http://schemas.microsoft.com/office/powerpoint/2010/main" val="41450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105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lvl1pPr>
          </a:lstStyle>
          <a:p>
            <a:r>
              <a:rPr lang="en-US" dirty="0"/>
              <a:t>Click to Edit Title</a:t>
            </a:r>
          </a:p>
        </p:txBody>
      </p:sp>
    </p:spTree>
    <p:extLst>
      <p:ext uri="{BB962C8B-B14F-4D97-AF65-F5344CB8AC3E}">
        <p14:creationId xmlns:p14="http://schemas.microsoft.com/office/powerpoint/2010/main" val="226888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Title and Content ">
    <p:bg>
      <p:bgPr>
        <a:solidFill>
          <a:schemeClr val="tx2"/>
        </a:solidFill>
        <a:effectLst/>
      </p:bgPr>
    </p:bg>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E5E6231D-35DD-4A98-87B7-EE0C703D84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86000"/>
            <a:ext cx="9144000" cy="2857500"/>
          </a:xfrm>
          <a:prstGeom prst="rect">
            <a:avLst/>
          </a:prstGeom>
        </p:spPr>
      </p:pic>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23384"/>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solidFill>
                  <a:schemeClr val="accent5"/>
                </a:solidFill>
              </a:defRPr>
            </a:lvl1pPr>
          </a:lstStyle>
          <a:p>
            <a:r>
              <a:rPr lang="en-US" dirty="0"/>
              <a:t>Click to Edit Title</a:t>
            </a:r>
          </a:p>
        </p:txBody>
      </p:sp>
      <p:pic>
        <p:nvPicPr>
          <p:cNvPr id="6" name="Picture 5" descr="A close up of a logo&#10;&#10;Description automatically generated">
            <a:extLst>
              <a:ext uri="{FF2B5EF4-FFF2-40B4-BE49-F238E27FC236}">
                <a16:creationId xmlns:a16="http://schemas.microsoft.com/office/drawing/2014/main" id="{4ADBD6E4-4894-8E4C-845F-F4D21CAA587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286000"/>
            <a:ext cx="9144000" cy="2857500"/>
          </a:xfrm>
          <a:prstGeom prst="rect">
            <a:avLst/>
          </a:prstGeom>
        </p:spPr>
      </p:pic>
    </p:spTree>
    <p:extLst>
      <p:ext uri="{BB962C8B-B14F-4D97-AF65-F5344CB8AC3E}">
        <p14:creationId xmlns:p14="http://schemas.microsoft.com/office/powerpoint/2010/main" val="244484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7DF631-723C-4E0B-9312-68E96071B11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88802"/>
            <a:ext cx="9135035" cy="2854698"/>
          </a:xfrm>
          <a:prstGeom prst="rect">
            <a:avLst/>
          </a:prstGeom>
        </p:spPr>
      </p:pic>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105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lvl1pPr>
          </a:lstStyle>
          <a:p>
            <a:r>
              <a:rPr lang="en-US" dirty="0"/>
              <a:t>Click to Edit Title</a:t>
            </a:r>
          </a:p>
        </p:txBody>
      </p:sp>
      <p:sp>
        <p:nvSpPr>
          <p:cNvPr id="6" name="Rectangle 5">
            <a:extLst>
              <a:ext uri="{FF2B5EF4-FFF2-40B4-BE49-F238E27FC236}">
                <a16:creationId xmlns:a16="http://schemas.microsoft.com/office/drawing/2014/main" id="{B25AB4AC-15FD-4676-8AFD-0B541DDE9941}"/>
              </a:ext>
            </a:extLst>
          </p:cNvPr>
          <p:cNvSpPr>
            <a:spLocks noChangeArrowheads="1"/>
          </p:cNvSpPr>
          <p:nvPr/>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7" name="TextBox 6">
            <a:extLst>
              <a:ext uri="{FF2B5EF4-FFF2-40B4-BE49-F238E27FC236}">
                <a16:creationId xmlns:a16="http://schemas.microsoft.com/office/drawing/2014/main" id="{3081CB83-867D-45C4-ADAF-9844DDA9178F}"/>
              </a:ext>
            </a:extLst>
          </p:cNvPr>
          <p:cNvSpPr txBox="1"/>
          <p:nvPr/>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pic>
        <p:nvPicPr>
          <p:cNvPr id="9" name="Picture 8">
            <a:extLst>
              <a:ext uri="{FF2B5EF4-FFF2-40B4-BE49-F238E27FC236}">
                <a16:creationId xmlns:a16="http://schemas.microsoft.com/office/drawing/2014/main" id="{351F9D91-EB49-8B4B-BFCB-1F690E096F7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288802"/>
            <a:ext cx="9135035" cy="2854698"/>
          </a:xfrm>
          <a:prstGeom prst="rect">
            <a:avLst/>
          </a:prstGeom>
        </p:spPr>
      </p:pic>
      <p:sp>
        <p:nvSpPr>
          <p:cNvPr id="10" name="Rectangle 9">
            <a:extLst>
              <a:ext uri="{FF2B5EF4-FFF2-40B4-BE49-F238E27FC236}">
                <a16:creationId xmlns:a16="http://schemas.microsoft.com/office/drawing/2014/main" id="{A621A809-A93C-134D-B653-4C7794E138C6}"/>
              </a:ext>
            </a:extLst>
          </p:cNvPr>
          <p:cNvSpPr>
            <a:spLocks noChangeArrowheads="1"/>
          </p:cNvSpPr>
          <p:nvPr userDrawn="1"/>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1" name="TextBox 10">
            <a:extLst>
              <a:ext uri="{FF2B5EF4-FFF2-40B4-BE49-F238E27FC236}">
                <a16:creationId xmlns:a16="http://schemas.microsoft.com/office/drawing/2014/main" id="{23A56883-7619-1D42-889E-810C2ECA4BC6}"/>
              </a:ext>
            </a:extLst>
          </p:cNvPr>
          <p:cNvSpPr txBox="1"/>
          <p:nvPr userDrawn="1"/>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Tree>
    <p:extLst>
      <p:ext uri="{BB962C8B-B14F-4D97-AF65-F5344CB8AC3E}">
        <p14:creationId xmlns:p14="http://schemas.microsoft.com/office/powerpoint/2010/main" val="395344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52528E-26CA-494E-BB4E-3EA56D2BA0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2288802"/>
            <a:ext cx="9135033" cy="2854698"/>
          </a:xfrm>
          <a:prstGeom prst="rect">
            <a:avLst/>
          </a:prstGeom>
        </p:spPr>
      </p:pic>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105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7907" y="302154"/>
            <a:ext cx="7589012" cy="332399"/>
          </a:xfrm>
        </p:spPr>
        <p:txBody>
          <a:bodyPr/>
          <a:lstStyle>
            <a:lvl1pPr>
              <a:defRPr/>
            </a:lvl1pPr>
          </a:lstStyle>
          <a:p>
            <a:r>
              <a:rPr lang="en-US" dirty="0"/>
              <a:t>Click to Edit Title</a:t>
            </a:r>
          </a:p>
        </p:txBody>
      </p:sp>
      <p:sp>
        <p:nvSpPr>
          <p:cNvPr id="6" name="Rectangle 5">
            <a:extLst>
              <a:ext uri="{FF2B5EF4-FFF2-40B4-BE49-F238E27FC236}">
                <a16:creationId xmlns:a16="http://schemas.microsoft.com/office/drawing/2014/main" id="{B25AB4AC-15FD-4676-8AFD-0B541DDE9941}"/>
              </a:ext>
            </a:extLst>
          </p:cNvPr>
          <p:cNvSpPr>
            <a:spLocks noChangeArrowheads="1"/>
          </p:cNvSpPr>
          <p:nvPr/>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7" name="TextBox 6">
            <a:extLst>
              <a:ext uri="{FF2B5EF4-FFF2-40B4-BE49-F238E27FC236}">
                <a16:creationId xmlns:a16="http://schemas.microsoft.com/office/drawing/2014/main" id="{3081CB83-867D-45C4-ADAF-9844DDA9178F}"/>
              </a:ext>
            </a:extLst>
          </p:cNvPr>
          <p:cNvSpPr txBox="1"/>
          <p:nvPr/>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pic>
        <p:nvPicPr>
          <p:cNvPr id="8" name="Picture 7">
            <a:extLst>
              <a:ext uri="{FF2B5EF4-FFF2-40B4-BE49-F238E27FC236}">
                <a16:creationId xmlns:a16="http://schemas.microsoft.com/office/drawing/2014/main" id="{E5FB939F-8795-BF4D-8624-F1A7564F1B8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288802"/>
            <a:ext cx="9135033" cy="2854698"/>
          </a:xfrm>
          <a:prstGeom prst="rect">
            <a:avLst/>
          </a:prstGeom>
        </p:spPr>
      </p:pic>
      <p:sp>
        <p:nvSpPr>
          <p:cNvPr id="9" name="Rectangle 8">
            <a:extLst>
              <a:ext uri="{FF2B5EF4-FFF2-40B4-BE49-F238E27FC236}">
                <a16:creationId xmlns:a16="http://schemas.microsoft.com/office/drawing/2014/main" id="{13F7E060-4FB9-1340-9522-07A84209A3BA}"/>
              </a:ext>
            </a:extLst>
          </p:cNvPr>
          <p:cNvSpPr>
            <a:spLocks noChangeArrowheads="1"/>
          </p:cNvSpPr>
          <p:nvPr userDrawn="1"/>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0" name="TextBox 9">
            <a:extLst>
              <a:ext uri="{FF2B5EF4-FFF2-40B4-BE49-F238E27FC236}">
                <a16:creationId xmlns:a16="http://schemas.microsoft.com/office/drawing/2014/main" id="{BBC03291-215E-3C44-AC92-662791E65183}"/>
              </a:ext>
            </a:extLst>
          </p:cNvPr>
          <p:cNvSpPr txBox="1"/>
          <p:nvPr userDrawn="1"/>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Tree>
    <p:extLst>
      <p:ext uri="{BB962C8B-B14F-4D97-AF65-F5344CB8AC3E}">
        <p14:creationId xmlns:p14="http://schemas.microsoft.com/office/powerpoint/2010/main" val="68770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ontent 3_Black">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52528E-26CA-494E-BB4E-3EA56D2BA0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2288802"/>
            <a:ext cx="9135033" cy="2854697"/>
          </a:xfrm>
          <a:prstGeom prst="rect">
            <a:avLst/>
          </a:prstGeom>
        </p:spPr>
      </p:pic>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23384"/>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7907" y="302154"/>
            <a:ext cx="7589012" cy="332399"/>
          </a:xfrm>
        </p:spPr>
        <p:txBody>
          <a:bodyPr/>
          <a:lstStyle>
            <a:lvl1pPr>
              <a:defRPr>
                <a:solidFill>
                  <a:schemeClr val="accent5"/>
                </a:solidFill>
              </a:defRPr>
            </a:lvl1pPr>
          </a:lstStyle>
          <a:p>
            <a:r>
              <a:rPr lang="en-US" dirty="0"/>
              <a:t>Click to Edit Title</a:t>
            </a:r>
          </a:p>
        </p:txBody>
      </p:sp>
      <p:sp>
        <p:nvSpPr>
          <p:cNvPr id="6" name="Rectangle 5">
            <a:extLst>
              <a:ext uri="{FF2B5EF4-FFF2-40B4-BE49-F238E27FC236}">
                <a16:creationId xmlns:a16="http://schemas.microsoft.com/office/drawing/2014/main" id="{B25AB4AC-15FD-4676-8AFD-0B541DDE9941}"/>
              </a:ext>
            </a:extLst>
          </p:cNvPr>
          <p:cNvSpPr>
            <a:spLocks noChangeArrowheads="1"/>
          </p:cNvSpPr>
          <p:nvPr/>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7" name="TextBox 6">
            <a:extLst>
              <a:ext uri="{FF2B5EF4-FFF2-40B4-BE49-F238E27FC236}">
                <a16:creationId xmlns:a16="http://schemas.microsoft.com/office/drawing/2014/main" id="{3081CB83-867D-45C4-ADAF-9844DDA9178F}"/>
              </a:ext>
            </a:extLst>
          </p:cNvPr>
          <p:cNvSpPr txBox="1"/>
          <p:nvPr/>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pic>
        <p:nvPicPr>
          <p:cNvPr id="8" name="Picture 7">
            <a:extLst>
              <a:ext uri="{FF2B5EF4-FFF2-40B4-BE49-F238E27FC236}">
                <a16:creationId xmlns:a16="http://schemas.microsoft.com/office/drawing/2014/main" id="{E54DC792-A06B-4246-A955-784AA925CFD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288802"/>
            <a:ext cx="9135033" cy="2854697"/>
          </a:xfrm>
          <a:prstGeom prst="rect">
            <a:avLst/>
          </a:prstGeom>
        </p:spPr>
      </p:pic>
      <p:sp>
        <p:nvSpPr>
          <p:cNvPr id="9" name="Rectangle 8">
            <a:extLst>
              <a:ext uri="{FF2B5EF4-FFF2-40B4-BE49-F238E27FC236}">
                <a16:creationId xmlns:a16="http://schemas.microsoft.com/office/drawing/2014/main" id="{D8460F08-33E5-904A-B7FE-1EA46C882307}"/>
              </a:ext>
            </a:extLst>
          </p:cNvPr>
          <p:cNvSpPr>
            <a:spLocks noChangeArrowheads="1"/>
          </p:cNvSpPr>
          <p:nvPr userDrawn="1"/>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0" name="TextBox 9">
            <a:extLst>
              <a:ext uri="{FF2B5EF4-FFF2-40B4-BE49-F238E27FC236}">
                <a16:creationId xmlns:a16="http://schemas.microsoft.com/office/drawing/2014/main" id="{4E58B82D-836E-4547-9BF1-3084881E688D}"/>
              </a:ext>
            </a:extLst>
          </p:cNvPr>
          <p:cNvSpPr txBox="1"/>
          <p:nvPr userDrawn="1"/>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Tree>
    <p:extLst>
      <p:ext uri="{BB962C8B-B14F-4D97-AF65-F5344CB8AC3E}">
        <p14:creationId xmlns:p14="http://schemas.microsoft.com/office/powerpoint/2010/main" val="276969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tle, Content and No Wav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105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lvl1pPr>
          </a:lstStyle>
          <a:p>
            <a:r>
              <a:rPr lang="en-US" dirty="0"/>
              <a:t>Click to Edit Title</a:t>
            </a:r>
          </a:p>
        </p:txBody>
      </p:sp>
      <p:sp>
        <p:nvSpPr>
          <p:cNvPr id="9" name="Rectangle 8">
            <a:extLst>
              <a:ext uri="{FF2B5EF4-FFF2-40B4-BE49-F238E27FC236}">
                <a16:creationId xmlns:a16="http://schemas.microsoft.com/office/drawing/2014/main" id="{AB93699E-5AC3-4192-96E4-243B29B9C925}"/>
              </a:ext>
            </a:extLst>
          </p:cNvPr>
          <p:cNvSpPr>
            <a:spLocks noChangeArrowheads="1"/>
          </p:cNvSpPr>
          <p:nvPr/>
        </p:nvSpPr>
        <p:spPr bwMode="inv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0" name="TextBox 9">
            <a:extLst>
              <a:ext uri="{FF2B5EF4-FFF2-40B4-BE49-F238E27FC236}">
                <a16:creationId xmlns:a16="http://schemas.microsoft.com/office/drawing/2014/main" id="{70DF7709-F630-406D-BD0D-D0B3F6F36C43}"/>
              </a:ext>
            </a:extLst>
          </p:cNvPr>
          <p:cNvSpPr txBox="1"/>
          <p:nvPr/>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11" name="Group 10">
            <a:extLst>
              <a:ext uri="{FF2B5EF4-FFF2-40B4-BE49-F238E27FC236}">
                <a16:creationId xmlns:a16="http://schemas.microsoft.com/office/drawing/2014/main" id="{665D4A9F-3575-41DA-ADDB-78CBD8FF071B}"/>
              </a:ext>
            </a:extLst>
          </p:cNvPr>
          <p:cNvGrpSpPr/>
          <p:nvPr/>
        </p:nvGrpSpPr>
        <p:grpSpPr bwMode="gray">
          <a:xfrm>
            <a:off x="8262019" y="122704"/>
            <a:ext cx="649970" cy="649970"/>
            <a:chOff x="7069693" y="-204564"/>
            <a:chExt cx="1760409" cy="1760409"/>
          </a:xfrm>
        </p:grpSpPr>
        <p:sp>
          <p:nvSpPr>
            <p:cNvPr id="12" name="Rectangle 11">
              <a:extLst>
                <a:ext uri="{FF2B5EF4-FFF2-40B4-BE49-F238E27FC236}">
                  <a16:creationId xmlns:a16="http://schemas.microsoft.com/office/drawing/2014/main" id="{143E561D-C1C3-4353-8C41-B6F93C4C16E5}"/>
                </a:ext>
              </a:extLst>
            </p:cNvPr>
            <p:cNvSpPr/>
            <p:nvPr/>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3" name="Picture 12">
              <a:extLst>
                <a:ext uri="{FF2B5EF4-FFF2-40B4-BE49-F238E27FC236}">
                  <a16:creationId xmlns:a16="http://schemas.microsoft.com/office/drawing/2014/main" id="{0BC6C656-66D3-427E-946D-1C1BCC60AC9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
        <p:nvSpPr>
          <p:cNvPr id="14" name="Rectangle 13">
            <a:extLst>
              <a:ext uri="{FF2B5EF4-FFF2-40B4-BE49-F238E27FC236}">
                <a16:creationId xmlns:a16="http://schemas.microsoft.com/office/drawing/2014/main" id="{D2B4BA8E-F1EF-F643-BA18-CB19785AE775}"/>
              </a:ext>
            </a:extLst>
          </p:cNvPr>
          <p:cNvSpPr>
            <a:spLocks noChangeArrowheads="1"/>
          </p:cNvSpPr>
          <p:nvPr userDrawn="1"/>
        </p:nvSpPr>
        <p:spPr bwMode="inv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5" name="TextBox 14">
            <a:extLst>
              <a:ext uri="{FF2B5EF4-FFF2-40B4-BE49-F238E27FC236}">
                <a16:creationId xmlns:a16="http://schemas.microsoft.com/office/drawing/2014/main" id="{050B67DD-4491-BB43-8365-FA5FD6C10BE5}"/>
              </a:ext>
            </a:extLst>
          </p:cNvPr>
          <p:cNvSpPr txBox="1"/>
          <p:nvPr userDrawn="1"/>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16" name="Group 15">
            <a:extLst>
              <a:ext uri="{FF2B5EF4-FFF2-40B4-BE49-F238E27FC236}">
                <a16:creationId xmlns:a16="http://schemas.microsoft.com/office/drawing/2014/main" id="{5B4E60E3-AEF5-A64A-9D75-F90092DD57C1}"/>
              </a:ext>
            </a:extLst>
          </p:cNvPr>
          <p:cNvGrpSpPr/>
          <p:nvPr userDrawn="1"/>
        </p:nvGrpSpPr>
        <p:grpSpPr bwMode="gray">
          <a:xfrm>
            <a:off x="8262019" y="122704"/>
            <a:ext cx="649970" cy="649970"/>
            <a:chOff x="7069693" y="-204564"/>
            <a:chExt cx="1760409" cy="1760409"/>
          </a:xfrm>
        </p:grpSpPr>
        <p:sp>
          <p:nvSpPr>
            <p:cNvPr id="17" name="Rectangle 16">
              <a:extLst>
                <a:ext uri="{FF2B5EF4-FFF2-40B4-BE49-F238E27FC236}">
                  <a16:creationId xmlns:a16="http://schemas.microsoft.com/office/drawing/2014/main" id="{F21470AB-6665-2D40-926D-A4C4ACED5948}"/>
                </a:ext>
              </a:extLst>
            </p:cNvPr>
            <p:cNvSpPr/>
            <p:nvPr userDrawn="1"/>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8" name="Picture 17">
              <a:extLst>
                <a:ext uri="{FF2B5EF4-FFF2-40B4-BE49-F238E27FC236}">
                  <a16:creationId xmlns:a16="http://schemas.microsoft.com/office/drawing/2014/main" id="{2C8ED1D8-EE88-FA4B-BEF2-3F9634E626A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Tree>
    <p:extLst>
      <p:ext uri="{BB962C8B-B14F-4D97-AF65-F5344CB8AC3E}">
        <p14:creationId xmlns:p14="http://schemas.microsoft.com/office/powerpoint/2010/main" val="39622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7" name="Shape 472"/>
          <p:cNvSpPr/>
          <p:nvPr/>
        </p:nvSpPr>
        <p:spPr>
          <a:xfrm>
            <a:off x="0" y="2"/>
            <a:ext cx="9144000" cy="654050"/>
          </a:xfrm>
          <a:prstGeom prst="rect">
            <a:avLst/>
          </a:prstGeom>
          <a:solidFill>
            <a:srgbClr val="FAE807"/>
          </a:solidFill>
          <a:ln>
            <a:noFill/>
          </a:ln>
        </p:spPr>
        <p:txBody>
          <a:bodyPr lIns="68569" tIns="34275" rIns="68569" bIns="34275" anchor="ctr" anchorCtr="0">
            <a:noAutofit/>
          </a:bodyPr>
          <a:lstStyle/>
          <a:p>
            <a:pPr marL="0" marR="0" lvl="0" indent="0" algn="ctr" rtl="0">
              <a:spcBef>
                <a:spcPts val="0"/>
              </a:spcBef>
              <a:buNone/>
            </a:pPr>
            <a:endParaRPr sz="1350" b="0" i="0" u="none" strike="noStrike" cap="none" baseline="0">
              <a:solidFill>
                <a:schemeClr val="lt1"/>
              </a:solidFill>
              <a:latin typeface="Times New Roman"/>
              <a:ea typeface="Times New Roman"/>
              <a:cs typeface="Times New Roman"/>
              <a:sym typeface="Times New Roman"/>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3739929" y="935585"/>
            <a:ext cx="4946875" cy="12338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12/27/21</a:t>
            </a:fld>
            <a:endParaRPr lang="en-US"/>
          </a:p>
        </p:txBody>
      </p:sp>
      <p:sp>
        <p:nvSpPr>
          <p:cNvPr id="5" name="Footer Placeholder 4"/>
          <p:cNvSpPr>
            <a:spLocks noGrp="1"/>
          </p:cNvSpPr>
          <p:nvPr>
            <p:ph type="ftr" sz="quarter" idx="11"/>
          </p:nvPr>
        </p:nvSpPr>
        <p:spPr>
          <a:xfrm>
            <a:off x="3124200" y="4767265"/>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5"/>
            <a:ext cx="2133600" cy="273844"/>
          </a:xfrm>
          <a:prstGeom prst="rect">
            <a:avLst/>
          </a:prstGeom>
        </p:spPr>
        <p:txBody>
          <a:bodyPr/>
          <a:lstStyle/>
          <a:p>
            <a:fld id="{54C18B77-3485-4B2A-8563-2C1FCF62FC8E}" type="slidenum">
              <a:rPr lang="en-US" smtClean="0"/>
              <a:t>‹#›</a:t>
            </a:fld>
            <a:endParaRPr lang="en-US"/>
          </a:p>
        </p:txBody>
      </p:sp>
      <p:sp>
        <p:nvSpPr>
          <p:cNvPr id="9" name="Text Placeholder 8"/>
          <p:cNvSpPr>
            <a:spLocks noGrp="1"/>
          </p:cNvSpPr>
          <p:nvPr>
            <p:ph type="body" sz="quarter" idx="13"/>
          </p:nvPr>
        </p:nvSpPr>
        <p:spPr>
          <a:xfrm>
            <a:off x="3740150" y="2346173"/>
            <a:ext cx="4946650" cy="11636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4"/>
          </p:nvPr>
        </p:nvSpPr>
        <p:spPr>
          <a:xfrm>
            <a:off x="3740151" y="3738563"/>
            <a:ext cx="4946650" cy="1028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p:cNvCxnSpPr/>
          <p:nvPr/>
        </p:nvCxnSpPr>
        <p:spPr>
          <a:xfrm>
            <a:off x="3326009" y="935587"/>
            <a:ext cx="0" cy="3831679"/>
          </a:xfrm>
          <a:prstGeom prst="line">
            <a:avLst/>
          </a:prstGeom>
          <a:ln w="57150" cmpd="sng">
            <a:solidFill>
              <a:srgbClr val="FBE91F"/>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740151" y="2253605"/>
            <a:ext cx="4958768"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740151" y="3628358"/>
            <a:ext cx="4958768"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p:cNvSpPr>
            <a:spLocks noGrp="1"/>
          </p:cNvSpPr>
          <p:nvPr>
            <p:ph type="body" sz="quarter" idx="15" hasCustomPrompt="1"/>
          </p:nvPr>
        </p:nvSpPr>
        <p:spPr>
          <a:xfrm>
            <a:off x="211138" y="935833"/>
            <a:ext cx="2913062" cy="1233488"/>
          </a:xfrm>
        </p:spPr>
        <p:txBody>
          <a:bodyPr>
            <a:normAutofit/>
          </a:bodyPr>
          <a:lstStyle>
            <a:lvl1pPr marL="0" indent="0" algn="ctr">
              <a:buNone/>
              <a:defRPr sz="3000" b="0" i="0"/>
            </a:lvl1pPr>
            <a:lvl2pPr marL="342900" indent="0" algn="ctr">
              <a:buNone/>
              <a:defRPr baseline="0"/>
            </a:lvl2pPr>
          </a:lstStyle>
          <a:p>
            <a:pPr lvl="0"/>
            <a:r>
              <a:rPr lang="en-US" dirty="0"/>
              <a:t>Topic 1</a:t>
            </a:r>
          </a:p>
        </p:txBody>
      </p:sp>
      <p:sp>
        <p:nvSpPr>
          <p:cNvPr id="23" name="Text Placeholder 22"/>
          <p:cNvSpPr>
            <a:spLocks noGrp="1"/>
          </p:cNvSpPr>
          <p:nvPr>
            <p:ph type="body" sz="quarter" idx="16" hasCustomPrompt="1"/>
          </p:nvPr>
        </p:nvSpPr>
        <p:spPr>
          <a:xfrm>
            <a:off x="211138" y="2346725"/>
            <a:ext cx="2913062" cy="1163240"/>
          </a:xfrm>
        </p:spPr>
        <p:txBody>
          <a:bodyPr>
            <a:normAutofit/>
          </a:bodyPr>
          <a:lstStyle>
            <a:lvl1pPr marL="0" indent="0" algn="ctr">
              <a:buNone/>
              <a:defRPr sz="3000" baseline="0"/>
            </a:lvl1pPr>
          </a:lstStyle>
          <a:p>
            <a:pPr lvl="0"/>
            <a:r>
              <a:rPr lang="en-US" dirty="0"/>
              <a:t>Topic 2</a:t>
            </a:r>
          </a:p>
        </p:txBody>
      </p:sp>
      <p:sp>
        <p:nvSpPr>
          <p:cNvPr id="25" name="Text Placeholder 24"/>
          <p:cNvSpPr>
            <a:spLocks noGrp="1"/>
          </p:cNvSpPr>
          <p:nvPr>
            <p:ph type="body" sz="quarter" idx="17" hasCustomPrompt="1"/>
          </p:nvPr>
        </p:nvSpPr>
        <p:spPr>
          <a:xfrm>
            <a:off x="211138" y="3738563"/>
            <a:ext cx="2913062" cy="1028700"/>
          </a:xfrm>
        </p:spPr>
        <p:txBody>
          <a:bodyPr>
            <a:normAutofit/>
          </a:bodyPr>
          <a:lstStyle>
            <a:lvl1pPr marL="0" indent="0" algn="ctr">
              <a:buNone/>
              <a:defRPr sz="3000" baseline="0"/>
            </a:lvl1pPr>
          </a:lstStyle>
          <a:p>
            <a:pPr lvl="0"/>
            <a:r>
              <a:rPr lang="en-US" dirty="0"/>
              <a:t>Topic 3</a:t>
            </a:r>
          </a:p>
        </p:txBody>
      </p:sp>
      <p:pic>
        <p:nvPicPr>
          <p:cNvPr id="20" name="Picture 19"/>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8003611" y="4808766"/>
            <a:ext cx="1006716" cy="305296"/>
          </a:xfrm>
          <a:prstGeom prst="rect">
            <a:avLst/>
          </a:prstGeom>
        </p:spPr>
      </p:pic>
    </p:spTree>
    <p:extLst>
      <p:ext uri="{BB962C8B-B14F-4D97-AF65-F5344CB8AC3E}">
        <p14:creationId xmlns:p14="http://schemas.microsoft.com/office/powerpoint/2010/main" val="465865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9209" y="302154"/>
            <a:ext cx="7589012" cy="332399"/>
          </a:xfrm>
        </p:spPr>
        <p:txBody>
          <a:bodyPr/>
          <a:lstStyle>
            <a:lvl1pPr>
              <a:defRPr/>
            </a:lvl1pPr>
          </a:lstStyle>
          <a:p>
            <a:r>
              <a:rPr lang="en-US" dirty="0"/>
              <a:t>Click to Edit Title</a:t>
            </a:r>
          </a:p>
        </p:txBody>
      </p:sp>
      <p:sp>
        <p:nvSpPr>
          <p:cNvPr id="4" name="Text Placeholder 3">
            <a:extLst>
              <a:ext uri="{FF2B5EF4-FFF2-40B4-BE49-F238E27FC236}">
                <a16:creationId xmlns:a16="http://schemas.microsoft.com/office/drawing/2014/main" id="{D2055B37-CCE1-447A-B7CE-6A7BF845C40F}"/>
              </a:ext>
            </a:extLst>
          </p:cNvPr>
          <p:cNvSpPr>
            <a:spLocks noGrp="1"/>
          </p:cNvSpPr>
          <p:nvPr>
            <p:ph type="body" sz="quarter" idx="10" hasCustomPrompt="1"/>
          </p:nvPr>
        </p:nvSpPr>
        <p:spPr>
          <a:xfrm>
            <a:off x="387907" y="1360607"/>
            <a:ext cx="8524082" cy="11105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DB3AA2BD-C96C-4CD2-BB7D-C8CED7792091}"/>
              </a:ext>
            </a:extLst>
          </p:cNvPr>
          <p:cNvSpPr>
            <a:spLocks noGrp="1"/>
          </p:cNvSpPr>
          <p:nvPr>
            <p:ph type="body" sz="quarter" idx="11" hasCustomPrompt="1"/>
          </p:nvPr>
        </p:nvSpPr>
        <p:spPr bwMode="auto">
          <a:xfrm>
            <a:off x="389209" y="864843"/>
            <a:ext cx="7589012" cy="221599"/>
          </a:xfrm>
        </p:spPr>
        <p:txBody>
          <a:bodyPr/>
          <a:lstStyle>
            <a:lvl1pPr marL="0" indent="0">
              <a:buNone/>
              <a:defRPr sz="1600" b="0" cap="all" baseline="0">
                <a:solidFill>
                  <a:schemeClr val="accent2"/>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SUBTITLE</a:t>
            </a:r>
          </a:p>
        </p:txBody>
      </p:sp>
    </p:spTree>
    <p:extLst>
      <p:ext uri="{BB962C8B-B14F-4D97-AF65-F5344CB8AC3E}">
        <p14:creationId xmlns:p14="http://schemas.microsoft.com/office/powerpoint/2010/main" val="308894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ubtitle, and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9209" y="302154"/>
            <a:ext cx="7589012" cy="332399"/>
          </a:xfrm>
        </p:spPr>
        <p:txBody>
          <a:bodyPr/>
          <a:lstStyle>
            <a:lvl1pPr>
              <a:defRPr/>
            </a:lvl1pPr>
          </a:lstStyle>
          <a:p>
            <a:r>
              <a:rPr lang="en-US" dirty="0"/>
              <a:t>Click to Edit Title</a:t>
            </a:r>
          </a:p>
        </p:txBody>
      </p:sp>
      <p:sp>
        <p:nvSpPr>
          <p:cNvPr id="4" name="Text Placeholder 3">
            <a:extLst>
              <a:ext uri="{FF2B5EF4-FFF2-40B4-BE49-F238E27FC236}">
                <a16:creationId xmlns:a16="http://schemas.microsoft.com/office/drawing/2014/main" id="{D2055B37-CCE1-447A-B7CE-6A7BF845C40F}"/>
              </a:ext>
            </a:extLst>
          </p:cNvPr>
          <p:cNvSpPr>
            <a:spLocks noGrp="1"/>
          </p:cNvSpPr>
          <p:nvPr>
            <p:ph type="body" sz="quarter" idx="10" hasCustomPrompt="1"/>
          </p:nvPr>
        </p:nvSpPr>
        <p:spPr>
          <a:xfrm>
            <a:off x="387907" y="1360607"/>
            <a:ext cx="3970448" cy="1012585"/>
          </a:xfrm>
        </p:spPr>
        <p:txBody>
          <a:bodyPr/>
          <a:lstStyle>
            <a:lvl1pPr>
              <a:spcBef>
                <a:spcPts val="1200"/>
              </a:spcBef>
              <a:defRPr sz="1800">
                <a:solidFill>
                  <a:schemeClr val="tx2"/>
                </a:solidFill>
              </a:defRPr>
            </a:lvl1pPr>
            <a:lvl2pPr>
              <a:defRPr sz="1600">
                <a:solidFill>
                  <a:schemeClr val="tx2"/>
                </a:solidFill>
              </a:defRPr>
            </a:lvl2pPr>
            <a:lvl3pPr>
              <a:defRPr sz="1400">
                <a:solidFill>
                  <a:schemeClr val="tx2"/>
                </a:solidFill>
              </a:defRPr>
            </a:lvl3pPr>
            <a:lvl4pPr>
              <a:defRPr sz="1400">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ext Placeholder 3">
            <a:extLst>
              <a:ext uri="{FF2B5EF4-FFF2-40B4-BE49-F238E27FC236}">
                <a16:creationId xmlns:a16="http://schemas.microsoft.com/office/drawing/2014/main" id="{BB2364D5-85B5-4B15-9063-B28A8ED0C546}"/>
              </a:ext>
            </a:extLst>
          </p:cNvPr>
          <p:cNvSpPr>
            <a:spLocks noGrp="1"/>
          </p:cNvSpPr>
          <p:nvPr>
            <p:ph type="body" sz="quarter" idx="12" hasCustomPrompt="1"/>
          </p:nvPr>
        </p:nvSpPr>
        <p:spPr>
          <a:xfrm>
            <a:off x="4919530" y="1360607"/>
            <a:ext cx="3970448" cy="1012585"/>
          </a:xfrm>
        </p:spPr>
        <p:txBody>
          <a:bodyPr/>
          <a:lstStyle>
            <a:lvl1pPr>
              <a:spcBef>
                <a:spcPts val="1200"/>
              </a:spcBef>
              <a:defRPr sz="1800">
                <a:solidFill>
                  <a:schemeClr val="tx2"/>
                </a:solidFill>
              </a:defRPr>
            </a:lvl1pPr>
            <a:lvl2pPr>
              <a:defRPr sz="1600">
                <a:solidFill>
                  <a:schemeClr val="tx2"/>
                </a:solidFill>
              </a:defRPr>
            </a:lvl2pPr>
            <a:lvl3pPr>
              <a:defRPr sz="1400">
                <a:solidFill>
                  <a:schemeClr val="tx2"/>
                </a:solidFill>
              </a:defRPr>
            </a:lvl3pPr>
            <a:lvl4pPr>
              <a:defRPr sz="1400">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7" name="Text Placeholder 4">
            <a:extLst>
              <a:ext uri="{FF2B5EF4-FFF2-40B4-BE49-F238E27FC236}">
                <a16:creationId xmlns:a16="http://schemas.microsoft.com/office/drawing/2014/main" id="{752F6996-D02C-40E7-8030-9034B58241D0}"/>
              </a:ext>
            </a:extLst>
          </p:cNvPr>
          <p:cNvSpPr>
            <a:spLocks noGrp="1"/>
          </p:cNvSpPr>
          <p:nvPr>
            <p:ph type="body" sz="quarter" idx="11" hasCustomPrompt="1"/>
          </p:nvPr>
        </p:nvSpPr>
        <p:spPr bwMode="auto">
          <a:xfrm>
            <a:off x="389209" y="864843"/>
            <a:ext cx="7589012" cy="221599"/>
          </a:xfrm>
        </p:spPr>
        <p:txBody>
          <a:bodyPr/>
          <a:lstStyle>
            <a:lvl1pPr marL="0" indent="0">
              <a:buNone/>
              <a:defRPr sz="1600" b="0" cap="all" baseline="0">
                <a:solidFill>
                  <a:schemeClr val="accent2"/>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SUBTITLE</a:t>
            </a:r>
          </a:p>
        </p:txBody>
      </p:sp>
    </p:spTree>
    <p:extLst>
      <p:ext uri="{BB962C8B-B14F-4D97-AF65-F5344CB8AC3E}">
        <p14:creationId xmlns:p14="http://schemas.microsoft.com/office/powerpoint/2010/main" val="371973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ubtitle, and Two Columns with Column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9209" y="302154"/>
            <a:ext cx="7589012" cy="332399"/>
          </a:xfrm>
        </p:spPr>
        <p:txBody>
          <a:bodyPr/>
          <a:lstStyle>
            <a:lvl1pPr>
              <a:defRPr/>
            </a:lvl1pPr>
          </a:lstStyle>
          <a:p>
            <a:r>
              <a:rPr lang="en-US" dirty="0"/>
              <a:t>Click to Edit Title</a:t>
            </a:r>
          </a:p>
        </p:txBody>
      </p:sp>
      <p:sp>
        <p:nvSpPr>
          <p:cNvPr id="6" name="Text Placeholder 3">
            <a:extLst>
              <a:ext uri="{FF2B5EF4-FFF2-40B4-BE49-F238E27FC236}">
                <a16:creationId xmlns:a16="http://schemas.microsoft.com/office/drawing/2014/main" id="{BB2364D5-85B5-4B15-9063-B28A8ED0C546}"/>
              </a:ext>
            </a:extLst>
          </p:cNvPr>
          <p:cNvSpPr>
            <a:spLocks noGrp="1"/>
          </p:cNvSpPr>
          <p:nvPr>
            <p:ph type="body" sz="quarter" idx="12" hasCustomPrompt="1"/>
          </p:nvPr>
        </p:nvSpPr>
        <p:spPr>
          <a:xfrm>
            <a:off x="623842" y="1856262"/>
            <a:ext cx="3865548" cy="780214"/>
          </a:xfrm>
        </p:spPr>
        <p:txBody>
          <a:bodyPr/>
          <a:lstStyle>
            <a:lvl1pPr marL="171450" indent="-171450">
              <a:spcBef>
                <a:spcPts val="1200"/>
              </a:spcBef>
              <a:defRPr sz="1800">
                <a:solidFill>
                  <a:schemeClr val="tx2"/>
                </a:solidFill>
              </a:defRPr>
            </a:lvl1pPr>
            <a:lvl2pPr marL="401638" indent="-174625">
              <a:defRPr sz="1600">
                <a:solidFill>
                  <a:schemeClr val="tx2"/>
                </a:solidFill>
              </a:defRPr>
            </a:lvl2pPr>
            <a:lvl3pPr marL="631825" indent="-171450" defTabSz="631825">
              <a:defRPr sz="1400">
                <a:solidFill>
                  <a:schemeClr val="tx2"/>
                </a:solidFill>
              </a:defRPr>
            </a:lvl3pPr>
            <a:lvl4pPr marL="914400" indent="-171450">
              <a:defRPr sz="1400">
                <a:solidFill>
                  <a:schemeClr val="tx2"/>
                </a:solidFill>
              </a:defRPr>
            </a:lvl4pPr>
          </a:lstStyle>
          <a:p>
            <a:pPr lvl="0"/>
            <a:r>
              <a:rPr lang="en-US" dirty="0"/>
              <a:t>Click to edit text</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9E535974-3AE6-42BA-A23B-B987593C3A57}"/>
              </a:ext>
            </a:extLst>
          </p:cNvPr>
          <p:cNvSpPr>
            <a:spLocks noGrp="1"/>
          </p:cNvSpPr>
          <p:nvPr>
            <p:ph type="body" sz="quarter" idx="14" hasCustomPrompt="1"/>
          </p:nvPr>
        </p:nvSpPr>
        <p:spPr bwMode="gray">
          <a:xfrm>
            <a:off x="469602" y="1461865"/>
            <a:ext cx="4021851" cy="267766"/>
          </a:xfrm>
          <a:solidFill>
            <a:schemeClr val="bg1"/>
          </a:solidFill>
          <a:effectLst>
            <a:outerShdw dist="76200" dir="10800000" algn="r" rotWithShape="0">
              <a:schemeClr val="accent1"/>
            </a:outerShdw>
          </a:effectLst>
        </p:spPr>
        <p:txBody>
          <a:bodyPr lIns="91440" tIns="45720" bIns="0"/>
          <a:lstStyle>
            <a:lvl1pPr marL="0" indent="0">
              <a:buNone/>
              <a:defRPr sz="1600" b="1">
                <a:solidFill>
                  <a:schemeClr val="tx2"/>
                </a:solidFill>
              </a:defRPr>
            </a:lvl1pPr>
            <a:lvl2pPr marL="0" indent="0">
              <a:buNone/>
              <a:defRPr/>
            </a:lvl2pPr>
            <a:lvl3pPr marL="0" indent="0">
              <a:buNone/>
              <a:defRPr/>
            </a:lvl3pPr>
            <a:lvl4pPr marL="0" indent="0">
              <a:buNone/>
              <a:defRPr/>
            </a:lvl4pPr>
            <a:lvl5pPr marL="0" indent="0">
              <a:buNone/>
              <a:defRPr/>
            </a:lvl5pPr>
          </a:lstStyle>
          <a:p>
            <a:r>
              <a:rPr lang="en-US" sz="1600" dirty="0">
                <a:solidFill>
                  <a:schemeClr val="tx1"/>
                </a:solidFill>
              </a:rPr>
              <a:t>Column Header</a:t>
            </a:r>
          </a:p>
        </p:txBody>
      </p:sp>
      <p:sp>
        <p:nvSpPr>
          <p:cNvPr id="16" name="Text Placeholder 3">
            <a:extLst>
              <a:ext uri="{FF2B5EF4-FFF2-40B4-BE49-F238E27FC236}">
                <a16:creationId xmlns:a16="http://schemas.microsoft.com/office/drawing/2014/main" id="{9224020B-129B-4383-9E4F-DFCAA225B15B}"/>
              </a:ext>
            </a:extLst>
          </p:cNvPr>
          <p:cNvSpPr>
            <a:spLocks noGrp="1"/>
          </p:cNvSpPr>
          <p:nvPr>
            <p:ph type="body" sz="quarter" idx="15" hasCustomPrompt="1"/>
          </p:nvPr>
        </p:nvSpPr>
        <p:spPr>
          <a:xfrm>
            <a:off x="5022079" y="1856262"/>
            <a:ext cx="3865548" cy="780214"/>
          </a:xfrm>
        </p:spPr>
        <p:txBody>
          <a:bodyPr/>
          <a:lstStyle>
            <a:lvl1pPr marL="171450" indent="-171450">
              <a:spcBef>
                <a:spcPts val="1200"/>
              </a:spcBef>
              <a:defRPr sz="1800">
                <a:solidFill>
                  <a:schemeClr val="tx2"/>
                </a:solidFill>
              </a:defRPr>
            </a:lvl1pPr>
            <a:lvl2pPr marL="401638" indent="-174625">
              <a:defRPr sz="1600">
                <a:solidFill>
                  <a:schemeClr val="tx2"/>
                </a:solidFill>
              </a:defRPr>
            </a:lvl2pPr>
            <a:lvl3pPr marL="631825" indent="-171450" defTabSz="631825">
              <a:defRPr sz="1400">
                <a:solidFill>
                  <a:schemeClr val="tx2"/>
                </a:solidFill>
              </a:defRPr>
            </a:lvl3pPr>
            <a:lvl4pPr marL="914400" indent="-171450">
              <a:defRPr sz="1400">
                <a:solidFill>
                  <a:schemeClr val="tx2"/>
                </a:solidFill>
              </a:defRPr>
            </a:lvl4pPr>
          </a:lstStyle>
          <a:p>
            <a:pPr lvl="0"/>
            <a:r>
              <a:rPr lang="en-US" dirty="0"/>
              <a:t>Click to edit text</a:t>
            </a:r>
          </a:p>
          <a:p>
            <a:pPr lvl="1"/>
            <a:r>
              <a:rPr lang="en-US" dirty="0"/>
              <a:t>Second level</a:t>
            </a:r>
          </a:p>
          <a:p>
            <a:pPr lvl="2"/>
            <a:r>
              <a:rPr lang="en-US" dirty="0"/>
              <a:t>Third level</a:t>
            </a:r>
          </a:p>
        </p:txBody>
      </p:sp>
      <p:sp>
        <p:nvSpPr>
          <p:cNvPr id="17" name="Text Placeholder 9">
            <a:extLst>
              <a:ext uri="{FF2B5EF4-FFF2-40B4-BE49-F238E27FC236}">
                <a16:creationId xmlns:a16="http://schemas.microsoft.com/office/drawing/2014/main" id="{69056B30-F685-4709-8CA4-528BD96F7CEC}"/>
              </a:ext>
            </a:extLst>
          </p:cNvPr>
          <p:cNvSpPr>
            <a:spLocks noGrp="1"/>
          </p:cNvSpPr>
          <p:nvPr>
            <p:ph type="body" sz="quarter" idx="16" hasCustomPrompt="1"/>
          </p:nvPr>
        </p:nvSpPr>
        <p:spPr bwMode="gray">
          <a:xfrm>
            <a:off x="4867839" y="1461865"/>
            <a:ext cx="4021851" cy="267766"/>
          </a:xfrm>
          <a:solidFill>
            <a:schemeClr val="bg1"/>
          </a:solidFill>
          <a:effectLst>
            <a:outerShdw dist="76200" dir="10800000" algn="r" rotWithShape="0">
              <a:schemeClr val="accent1"/>
            </a:outerShdw>
          </a:effectLst>
        </p:spPr>
        <p:txBody>
          <a:bodyPr lIns="91440" tIns="45720" bIns="0"/>
          <a:lstStyle>
            <a:lvl1pPr marL="0" indent="0">
              <a:buNone/>
              <a:defRPr sz="1600" b="1">
                <a:solidFill>
                  <a:schemeClr val="tx2"/>
                </a:solidFill>
              </a:defRPr>
            </a:lvl1pPr>
            <a:lvl2pPr marL="0" indent="0">
              <a:buNone/>
              <a:defRPr/>
            </a:lvl2pPr>
            <a:lvl3pPr marL="0" indent="0">
              <a:buNone/>
              <a:defRPr/>
            </a:lvl3pPr>
            <a:lvl4pPr marL="0" indent="0">
              <a:buNone/>
              <a:defRPr/>
            </a:lvl4pPr>
            <a:lvl5pPr marL="0" indent="0">
              <a:buNone/>
              <a:defRPr/>
            </a:lvl5pPr>
          </a:lstStyle>
          <a:p>
            <a:r>
              <a:rPr lang="en-US" sz="1600" dirty="0">
                <a:solidFill>
                  <a:schemeClr val="tx1"/>
                </a:solidFill>
              </a:rPr>
              <a:t>Column Header</a:t>
            </a:r>
          </a:p>
        </p:txBody>
      </p:sp>
      <p:sp>
        <p:nvSpPr>
          <p:cNvPr id="18" name="Text Placeholder 4">
            <a:extLst>
              <a:ext uri="{FF2B5EF4-FFF2-40B4-BE49-F238E27FC236}">
                <a16:creationId xmlns:a16="http://schemas.microsoft.com/office/drawing/2014/main" id="{EB5AEFD0-B209-4665-8BCF-579A8F9B4272}"/>
              </a:ext>
            </a:extLst>
          </p:cNvPr>
          <p:cNvSpPr>
            <a:spLocks noGrp="1"/>
          </p:cNvSpPr>
          <p:nvPr>
            <p:ph type="body" sz="quarter" idx="11" hasCustomPrompt="1"/>
          </p:nvPr>
        </p:nvSpPr>
        <p:spPr bwMode="auto">
          <a:xfrm>
            <a:off x="389209" y="864843"/>
            <a:ext cx="7589012" cy="221599"/>
          </a:xfrm>
        </p:spPr>
        <p:txBody>
          <a:bodyPr/>
          <a:lstStyle>
            <a:lvl1pPr marL="0" indent="0">
              <a:buNone/>
              <a:defRPr sz="1600" b="0" cap="all" baseline="0">
                <a:solidFill>
                  <a:schemeClr val="accent2"/>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SUBTITLE</a:t>
            </a:r>
          </a:p>
        </p:txBody>
      </p:sp>
    </p:spTree>
    <p:extLst>
      <p:ext uri="{BB962C8B-B14F-4D97-AF65-F5344CB8AC3E}">
        <p14:creationId xmlns:p14="http://schemas.microsoft.com/office/powerpoint/2010/main" val="370156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9209" y="302154"/>
            <a:ext cx="7589012" cy="332399"/>
          </a:xfrm>
        </p:spPr>
        <p:txBody>
          <a:bodyPr/>
          <a:lstStyle>
            <a:lvl1pPr>
              <a:defRPr/>
            </a:lvl1pPr>
          </a:lstStyle>
          <a:p>
            <a:r>
              <a:rPr lang="en-US" dirty="0"/>
              <a:t>Click to Edit Title</a:t>
            </a:r>
          </a:p>
        </p:txBody>
      </p:sp>
      <p:sp>
        <p:nvSpPr>
          <p:cNvPr id="6" name="Text Placeholder 4">
            <a:extLst>
              <a:ext uri="{FF2B5EF4-FFF2-40B4-BE49-F238E27FC236}">
                <a16:creationId xmlns:a16="http://schemas.microsoft.com/office/drawing/2014/main" id="{933A6C95-2CF6-456A-99D8-0496760BCA4D}"/>
              </a:ext>
            </a:extLst>
          </p:cNvPr>
          <p:cNvSpPr>
            <a:spLocks noGrp="1"/>
          </p:cNvSpPr>
          <p:nvPr>
            <p:ph type="body" sz="quarter" idx="11" hasCustomPrompt="1"/>
          </p:nvPr>
        </p:nvSpPr>
        <p:spPr bwMode="auto">
          <a:xfrm>
            <a:off x="389209" y="864843"/>
            <a:ext cx="7589012" cy="221599"/>
          </a:xfrm>
        </p:spPr>
        <p:txBody>
          <a:bodyPr/>
          <a:lstStyle>
            <a:lvl1pPr marL="0" indent="0">
              <a:buNone/>
              <a:defRPr sz="1600" b="0" cap="all" baseline="0">
                <a:solidFill>
                  <a:schemeClr val="accent2"/>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SUBTITLE</a:t>
            </a:r>
          </a:p>
        </p:txBody>
      </p:sp>
    </p:spTree>
    <p:extLst>
      <p:ext uri="{BB962C8B-B14F-4D97-AF65-F5344CB8AC3E}">
        <p14:creationId xmlns:p14="http://schemas.microsoft.com/office/powerpoint/2010/main" val="241610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lvl1pPr>
          </a:lstStyle>
          <a:p>
            <a:r>
              <a:rPr lang="en-US" dirty="0"/>
              <a:t>Click to Edit Title</a:t>
            </a:r>
          </a:p>
        </p:txBody>
      </p:sp>
    </p:spTree>
    <p:extLst>
      <p:ext uri="{BB962C8B-B14F-4D97-AF65-F5344CB8AC3E}">
        <p14:creationId xmlns:p14="http://schemas.microsoft.com/office/powerpoint/2010/main" val="264632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Black">
    <p:bg>
      <p:bgPr>
        <a:solidFill>
          <a:schemeClr val="tx2"/>
        </a:solidFill>
        <a:effectLst/>
      </p:bgPr>
    </p:bg>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E5E6231D-35DD-4A98-87B7-EE0C703D84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86000"/>
            <a:ext cx="9144000" cy="2857500"/>
          </a:xfrm>
          <a:prstGeom prst="rect">
            <a:avLst/>
          </a:prstGeom>
        </p:spPr>
      </p:pic>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solidFill>
                  <a:schemeClr val="accent5"/>
                </a:solidFill>
              </a:defRPr>
            </a:lvl1pPr>
          </a:lstStyle>
          <a:p>
            <a:r>
              <a:rPr lang="en-US" dirty="0"/>
              <a:t>Click to Edit Title</a:t>
            </a:r>
          </a:p>
        </p:txBody>
      </p:sp>
      <p:pic>
        <p:nvPicPr>
          <p:cNvPr id="5" name="Picture 4" descr="A close up of a logo&#10;&#10;Description automatically generated">
            <a:extLst>
              <a:ext uri="{FF2B5EF4-FFF2-40B4-BE49-F238E27FC236}">
                <a16:creationId xmlns:a16="http://schemas.microsoft.com/office/drawing/2014/main" id="{63D0107F-37B0-AD48-85C1-A8BDCEAF480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286000"/>
            <a:ext cx="9144000" cy="2857500"/>
          </a:xfrm>
          <a:prstGeom prst="rect">
            <a:avLst/>
          </a:prstGeom>
        </p:spPr>
      </p:pic>
    </p:spTree>
    <p:extLst>
      <p:ext uri="{BB962C8B-B14F-4D97-AF65-F5344CB8AC3E}">
        <p14:creationId xmlns:p14="http://schemas.microsoft.com/office/powerpoint/2010/main" val="65917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Blank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9FCE33-5C17-4935-AF8D-D368ADD5FE7B}"/>
              </a:ext>
            </a:extLst>
          </p:cNvPr>
          <p:cNvSpPr>
            <a:spLocks noChangeArrowheads="1"/>
          </p:cNvSpPr>
          <p:nvPr/>
        </p:nvSpPr>
        <p:spPr bwMode="inv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7" name="TextBox 6">
            <a:extLst>
              <a:ext uri="{FF2B5EF4-FFF2-40B4-BE49-F238E27FC236}">
                <a16:creationId xmlns:a16="http://schemas.microsoft.com/office/drawing/2014/main" id="{9E965E09-3884-4ECC-B323-613B4EDA9A1F}"/>
              </a:ext>
            </a:extLst>
          </p:cNvPr>
          <p:cNvSpPr txBox="1"/>
          <p:nvPr/>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8" name="Group 7">
            <a:extLst>
              <a:ext uri="{FF2B5EF4-FFF2-40B4-BE49-F238E27FC236}">
                <a16:creationId xmlns:a16="http://schemas.microsoft.com/office/drawing/2014/main" id="{B06795E0-7602-4C73-87C3-BA03D8D6EE03}"/>
              </a:ext>
            </a:extLst>
          </p:cNvPr>
          <p:cNvGrpSpPr/>
          <p:nvPr/>
        </p:nvGrpSpPr>
        <p:grpSpPr bwMode="gray">
          <a:xfrm>
            <a:off x="8262019" y="122704"/>
            <a:ext cx="649970" cy="649970"/>
            <a:chOff x="7069693" y="-204564"/>
            <a:chExt cx="1760409" cy="1760409"/>
          </a:xfrm>
        </p:grpSpPr>
        <p:sp>
          <p:nvSpPr>
            <p:cNvPr id="9" name="Rectangle 8">
              <a:extLst>
                <a:ext uri="{FF2B5EF4-FFF2-40B4-BE49-F238E27FC236}">
                  <a16:creationId xmlns:a16="http://schemas.microsoft.com/office/drawing/2014/main" id="{BBB862A3-0B21-454E-87F6-701F4E35C925}"/>
                </a:ext>
              </a:extLst>
            </p:cNvPr>
            <p:cNvSpPr/>
            <p:nvPr/>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0" name="Picture 9">
              <a:extLst>
                <a:ext uri="{FF2B5EF4-FFF2-40B4-BE49-F238E27FC236}">
                  <a16:creationId xmlns:a16="http://schemas.microsoft.com/office/drawing/2014/main" id="{0282B2BC-5C8B-4208-9D01-24B164E525E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
        <p:nvSpPr>
          <p:cNvPr id="11" name="Rectangle 10">
            <a:extLst>
              <a:ext uri="{FF2B5EF4-FFF2-40B4-BE49-F238E27FC236}">
                <a16:creationId xmlns:a16="http://schemas.microsoft.com/office/drawing/2014/main" id="{6C82D567-BC79-F349-AF15-0953FF25305C}"/>
              </a:ext>
            </a:extLst>
          </p:cNvPr>
          <p:cNvSpPr>
            <a:spLocks noChangeArrowheads="1"/>
          </p:cNvSpPr>
          <p:nvPr userDrawn="1"/>
        </p:nvSpPr>
        <p:spPr bwMode="inv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2" name="TextBox 11">
            <a:extLst>
              <a:ext uri="{FF2B5EF4-FFF2-40B4-BE49-F238E27FC236}">
                <a16:creationId xmlns:a16="http://schemas.microsoft.com/office/drawing/2014/main" id="{586D6C6F-676B-484E-87B7-8095A8B0D745}"/>
              </a:ext>
            </a:extLst>
          </p:cNvPr>
          <p:cNvSpPr txBox="1"/>
          <p:nvPr userDrawn="1"/>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13" name="Group 12">
            <a:extLst>
              <a:ext uri="{FF2B5EF4-FFF2-40B4-BE49-F238E27FC236}">
                <a16:creationId xmlns:a16="http://schemas.microsoft.com/office/drawing/2014/main" id="{002E051C-1B6D-FA49-87A9-1530DCE57798}"/>
              </a:ext>
            </a:extLst>
          </p:cNvPr>
          <p:cNvGrpSpPr/>
          <p:nvPr userDrawn="1"/>
        </p:nvGrpSpPr>
        <p:grpSpPr bwMode="gray">
          <a:xfrm>
            <a:off x="8262019" y="122704"/>
            <a:ext cx="649970" cy="649970"/>
            <a:chOff x="7069693" y="-204564"/>
            <a:chExt cx="1760409" cy="1760409"/>
          </a:xfrm>
        </p:grpSpPr>
        <p:sp>
          <p:nvSpPr>
            <p:cNvPr id="14" name="Rectangle 13">
              <a:extLst>
                <a:ext uri="{FF2B5EF4-FFF2-40B4-BE49-F238E27FC236}">
                  <a16:creationId xmlns:a16="http://schemas.microsoft.com/office/drawing/2014/main" id="{1149E1D0-3CA5-B04D-ADF8-24D15C1A9BCE}"/>
                </a:ext>
              </a:extLst>
            </p:cNvPr>
            <p:cNvSpPr/>
            <p:nvPr userDrawn="1"/>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5" name="Picture 14">
              <a:extLst>
                <a:ext uri="{FF2B5EF4-FFF2-40B4-BE49-F238E27FC236}">
                  <a16:creationId xmlns:a16="http://schemas.microsoft.com/office/drawing/2014/main" id="{0BDB4D8B-D1CD-7C48-A7A0-E14AEBB4CBE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Tree>
    <p:extLst>
      <p:ext uri="{BB962C8B-B14F-4D97-AF65-F5344CB8AC3E}">
        <p14:creationId xmlns:p14="http://schemas.microsoft.com/office/powerpoint/2010/main" val="132184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28D5332C-70BA-4F1E-A78F-E26FC3EC212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p:spPr>
      </p:pic>
      <p:sp>
        <p:nvSpPr>
          <p:cNvPr id="2" name="Title 1"/>
          <p:cNvSpPr>
            <a:spLocks noGrp="1"/>
          </p:cNvSpPr>
          <p:nvPr>
            <p:ph type="ctrTitle" hasCustomPrompt="1"/>
          </p:nvPr>
        </p:nvSpPr>
        <p:spPr bwMode="gray">
          <a:xfrm>
            <a:off x="479452" y="2526219"/>
            <a:ext cx="6858000" cy="609398"/>
          </a:xfrm>
        </p:spPr>
        <p:txBody>
          <a:bodyPr wrap="square" anchor="b">
            <a:spAutoFit/>
          </a:bodyPr>
          <a:lstStyle>
            <a:lvl1pPr>
              <a:defRPr sz="4400" b="1">
                <a:solidFill>
                  <a:schemeClr val="bg1"/>
                </a:solidFill>
              </a:defRPr>
            </a:lvl1pPr>
          </a:lstStyle>
          <a:p>
            <a:r>
              <a:rPr lang="en-US" dirty="0"/>
              <a:t>Thank You</a:t>
            </a:r>
          </a:p>
        </p:txBody>
      </p:sp>
      <p:grpSp>
        <p:nvGrpSpPr>
          <p:cNvPr id="7" name="Group 6">
            <a:extLst>
              <a:ext uri="{FF2B5EF4-FFF2-40B4-BE49-F238E27FC236}">
                <a16:creationId xmlns:a16="http://schemas.microsoft.com/office/drawing/2014/main" id="{67634928-2232-4154-8DF5-C6227B44160C}"/>
              </a:ext>
            </a:extLst>
          </p:cNvPr>
          <p:cNvGrpSpPr/>
          <p:nvPr/>
        </p:nvGrpSpPr>
        <p:grpSpPr bwMode="gray">
          <a:xfrm>
            <a:off x="7588155" y="429904"/>
            <a:ext cx="1125941" cy="1125941"/>
            <a:chOff x="7274257" y="0"/>
            <a:chExt cx="1555845" cy="1555845"/>
          </a:xfrm>
        </p:grpSpPr>
        <p:sp>
          <p:nvSpPr>
            <p:cNvPr id="8" name="Rectangle 7">
              <a:extLst>
                <a:ext uri="{FF2B5EF4-FFF2-40B4-BE49-F238E27FC236}">
                  <a16:creationId xmlns:a16="http://schemas.microsoft.com/office/drawing/2014/main" id="{98BD859F-A307-4AE2-8D0D-8F14DADBE172}"/>
                </a:ext>
              </a:extLst>
            </p:cNvPr>
            <p:cNvSpPr/>
            <p:nvPr/>
          </p:nvSpPr>
          <p:spPr bwMode="gray">
            <a:xfrm>
              <a:off x="7274257" y="0"/>
              <a:ext cx="1555845" cy="1555845"/>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9" name="Picture 8">
              <a:extLst>
                <a:ext uri="{FF2B5EF4-FFF2-40B4-BE49-F238E27FC236}">
                  <a16:creationId xmlns:a16="http://schemas.microsoft.com/office/drawing/2014/main" id="{D5B1F8BA-8525-44E9-BF07-C71E2A5E12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7424383" y="526949"/>
              <a:ext cx="1276066" cy="488386"/>
            </a:xfrm>
            <a:prstGeom prst="rect">
              <a:avLst/>
            </a:prstGeom>
          </p:spPr>
        </p:pic>
      </p:grpSp>
      <p:pic>
        <p:nvPicPr>
          <p:cNvPr id="10" name="Picture 9" descr="A close up of a logo&#10;&#10;Description automatically generated">
            <a:extLst>
              <a:ext uri="{FF2B5EF4-FFF2-40B4-BE49-F238E27FC236}">
                <a16:creationId xmlns:a16="http://schemas.microsoft.com/office/drawing/2014/main" id="{F5C4D920-2C9C-904C-82DB-0D62334684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p:spPr>
      </p:pic>
      <p:grpSp>
        <p:nvGrpSpPr>
          <p:cNvPr id="11" name="Group 10">
            <a:extLst>
              <a:ext uri="{FF2B5EF4-FFF2-40B4-BE49-F238E27FC236}">
                <a16:creationId xmlns:a16="http://schemas.microsoft.com/office/drawing/2014/main" id="{8293558C-2023-DD42-8BDA-0C064C77DC39}"/>
              </a:ext>
            </a:extLst>
          </p:cNvPr>
          <p:cNvGrpSpPr/>
          <p:nvPr userDrawn="1"/>
        </p:nvGrpSpPr>
        <p:grpSpPr bwMode="gray">
          <a:xfrm>
            <a:off x="7588155" y="429904"/>
            <a:ext cx="1125941" cy="1125941"/>
            <a:chOff x="7274257" y="0"/>
            <a:chExt cx="1555845" cy="1555845"/>
          </a:xfrm>
        </p:grpSpPr>
        <p:sp>
          <p:nvSpPr>
            <p:cNvPr id="12" name="Rectangle 11">
              <a:extLst>
                <a:ext uri="{FF2B5EF4-FFF2-40B4-BE49-F238E27FC236}">
                  <a16:creationId xmlns:a16="http://schemas.microsoft.com/office/drawing/2014/main" id="{BFDC858D-B96E-8E44-A8E8-7CF6B44C9FCE}"/>
                </a:ext>
              </a:extLst>
            </p:cNvPr>
            <p:cNvSpPr/>
            <p:nvPr userDrawn="1"/>
          </p:nvSpPr>
          <p:spPr bwMode="gray">
            <a:xfrm>
              <a:off x="7274257" y="0"/>
              <a:ext cx="1555845" cy="1555845"/>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3" name="Picture 12">
              <a:extLst>
                <a:ext uri="{FF2B5EF4-FFF2-40B4-BE49-F238E27FC236}">
                  <a16:creationId xmlns:a16="http://schemas.microsoft.com/office/drawing/2014/main" id="{F16678E3-7EBD-D541-B271-0E783A20A03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7424383" y="526949"/>
              <a:ext cx="1276066" cy="488386"/>
            </a:xfrm>
            <a:prstGeom prst="rect">
              <a:avLst/>
            </a:prstGeom>
          </p:spPr>
        </p:pic>
      </p:grpSp>
    </p:spTree>
    <p:extLst>
      <p:ext uri="{BB962C8B-B14F-4D97-AF65-F5344CB8AC3E}">
        <p14:creationId xmlns:p14="http://schemas.microsoft.com/office/powerpoint/2010/main" val="307956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Title Slide Photo">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436728" y="2505615"/>
            <a:ext cx="5745708" cy="498598"/>
          </a:xfrm>
        </p:spPr>
        <p:txBody>
          <a:bodyPr wrap="square" anchor="b">
            <a:spAutoFit/>
          </a:bodyPr>
          <a:lstStyle>
            <a:lvl1pPr>
              <a:lnSpc>
                <a:spcPct val="90000"/>
              </a:lnSpc>
              <a:defRPr sz="3600" b="1">
                <a:solidFill>
                  <a:schemeClr val="bg1"/>
                </a:solidFill>
              </a:defRPr>
            </a:lvl1pPr>
          </a:lstStyle>
          <a:p>
            <a:r>
              <a:rPr lang="en-US" dirty="0"/>
              <a:t>Click to Edit Title</a:t>
            </a:r>
          </a:p>
        </p:txBody>
      </p:sp>
      <p:sp>
        <p:nvSpPr>
          <p:cNvPr id="4" name="Text Placeholder 3"/>
          <p:cNvSpPr>
            <a:spLocks noGrp="1"/>
          </p:cNvSpPr>
          <p:nvPr>
            <p:ph type="body" sz="quarter" idx="12" hasCustomPrompt="1"/>
          </p:nvPr>
        </p:nvSpPr>
        <p:spPr bwMode="black">
          <a:xfrm>
            <a:off x="436728" y="3662315"/>
            <a:ext cx="5745708" cy="276999"/>
          </a:xfrm>
        </p:spPr>
        <p:txBody>
          <a:bodyPr anchor="b" anchorCtr="0"/>
          <a:lstStyle>
            <a:lvl1pPr marL="0" indent="0">
              <a:lnSpc>
                <a:spcPct val="90000"/>
              </a:lnSpc>
              <a:spcBef>
                <a:spcPts val="600"/>
              </a:spcBef>
              <a:buNone/>
              <a:defRPr sz="2000" b="1">
                <a:solidFill>
                  <a:schemeClr val="bg1"/>
                </a:solidFill>
              </a:defRPr>
            </a:lvl1pPr>
            <a:lvl2pPr marL="0" indent="0">
              <a:buNone/>
              <a:defRPr b="1">
                <a:solidFill>
                  <a:schemeClr val="accent5"/>
                </a:solidFill>
              </a:defRPr>
            </a:lvl2pPr>
            <a:lvl3pPr marL="0" indent="0">
              <a:buNone/>
              <a:defRPr b="1">
                <a:solidFill>
                  <a:schemeClr val="accent5"/>
                </a:solidFill>
              </a:defRPr>
            </a:lvl3pPr>
            <a:lvl4pPr marL="0" indent="0">
              <a:buNone/>
              <a:defRPr b="1">
                <a:solidFill>
                  <a:schemeClr val="accent5"/>
                </a:solidFill>
              </a:defRPr>
            </a:lvl4pPr>
            <a:lvl5pPr marL="0" indent="0">
              <a:buNone/>
              <a:defRPr b="1">
                <a:solidFill>
                  <a:schemeClr val="accent5"/>
                </a:solidFill>
              </a:defRPr>
            </a:lvl5pPr>
          </a:lstStyle>
          <a:p>
            <a:pPr lvl="0"/>
            <a:r>
              <a:rPr lang="en-US" dirty="0"/>
              <a:t>Click to Edit Subtitle</a:t>
            </a:r>
          </a:p>
        </p:txBody>
      </p:sp>
      <p:sp>
        <p:nvSpPr>
          <p:cNvPr id="5" name="Text Placeholder 4"/>
          <p:cNvSpPr>
            <a:spLocks noGrp="1"/>
          </p:cNvSpPr>
          <p:nvPr>
            <p:ph type="body" sz="quarter" idx="13" hasCustomPrompt="1"/>
          </p:nvPr>
        </p:nvSpPr>
        <p:spPr bwMode="black">
          <a:xfrm>
            <a:off x="436728" y="4060729"/>
            <a:ext cx="5745708" cy="249299"/>
          </a:xfrm>
        </p:spPr>
        <p:txBody>
          <a:bodyPr/>
          <a:lstStyle>
            <a:lvl1pPr marL="0" indent="0">
              <a:lnSpc>
                <a:spcPct val="90000"/>
              </a:lnSpc>
              <a:spcBef>
                <a:spcPts val="600"/>
              </a:spcBef>
              <a:buNone/>
              <a:defRPr sz="1800">
                <a:solidFill>
                  <a:schemeClr val="bg1"/>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text</a:t>
            </a:r>
          </a:p>
        </p:txBody>
      </p:sp>
      <p:sp>
        <p:nvSpPr>
          <p:cNvPr id="13" name="Picture Placeholder 12">
            <a:extLst>
              <a:ext uri="{FF2B5EF4-FFF2-40B4-BE49-F238E27FC236}">
                <a16:creationId xmlns:a16="http://schemas.microsoft.com/office/drawing/2014/main" id="{5D906165-8430-4C6C-84D2-7401C59DC042}"/>
              </a:ext>
            </a:extLst>
          </p:cNvPr>
          <p:cNvSpPr>
            <a:spLocks noGrp="1"/>
          </p:cNvSpPr>
          <p:nvPr>
            <p:ph type="pic" sz="quarter" idx="14" hasCustomPrompt="1"/>
          </p:nvPr>
        </p:nvSpPr>
        <p:spPr bwMode="gray">
          <a:xfrm>
            <a:off x="0" y="0"/>
            <a:ext cx="9144000" cy="5143500"/>
          </a:xfrm>
        </p:spPr>
        <p:txBody>
          <a:bodyPr lIns="182880" tIns="182880" rIns="0" anchor="t">
            <a:noAutofit/>
          </a:bodyPr>
          <a:lstStyle>
            <a:lvl1pPr marL="0" indent="0" algn="l">
              <a:buNone/>
              <a:defRPr sz="1600">
                <a:solidFill>
                  <a:schemeClr val="accent2"/>
                </a:solidFill>
              </a:defRPr>
            </a:lvl1pPr>
          </a:lstStyle>
          <a:p>
            <a:r>
              <a:rPr lang="en-US"/>
              <a:t>Click cent icon to insert photo</a:t>
            </a:r>
          </a:p>
        </p:txBody>
      </p:sp>
    </p:spTree>
    <p:extLst>
      <p:ext uri="{BB962C8B-B14F-4D97-AF65-F5344CB8AC3E}">
        <p14:creationId xmlns:p14="http://schemas.microsoft.com/office/powerpoint/2010/main" val="44187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76">
          <p15:clr>
            <a:srgbClr val="FBAE40"/>
          </p15:clr>
        </p15:guide>
        <p15:guide id="2" pos="144">
          <p15:clr>
            <a:srgbClr val="FBAE40"/>
          </p15:clr>
        </p15:guide>
        <p15:guide id="3" pos="3600">
          <p15:clr>
            <a:srgbClr val="FBAE40"/>
          </p15:clr>
        </p15:guide>
        <p15:guide id="4" pos="561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8D176D-276E-4F9B-AB97-CCDA38D6DC2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a:solidFill>
            <a:srgbClr val="000000"/>
          </a:solidFill>
        </p:spPr>
      </p:pic>
      <p:sp>
        <p:nvSpPr>
          <p:cNvPr id="9" name="Rectangle 8">
            <a:extLst>
              <a:ext uri="{FF2B5EF4-FFF2-40B4-BE49-F238E27FC236}">
                <a16:creationId xmlns:a16="http://schemas.microsoft.com/office/drawing/2014/main" id="{CBED4C88-3093-44BC-ABF1-9A10521D729E}"/>
              </a:ext>
            </a:extLst>
          </p:cNvPr>
          <p:cNvSpPr>
            <a:spLocks noChangeArrowheads="1"/>
          </p:cNvSpPr>
          <p:nvPr userDrawn="1"/>
        </p:nvSpPr>
        <p:spPr bwMode="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0" name="TextBox 9">
            <a:extLst>
              <a:ext uri="{FF2B5EF4-FFF2-40B4-BE49-F238E27FC236}">
                <a16:creationId xmlns:a16="http://schemas.microsoft.com/office/drawing/2014/main" id="{5CD396F8-3730-4B6C-9FF6-74708988EE3E}"/>
              </a:ext>
            </a:extLst>
          </p:cNvPr>
          <p:cNvSpPr txBox="1"/>
          <p:nvPr userDrawn="1"/>
        </p:nvSpPr>
        <p:spPr bwMode="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
        <p:nvSpPr>
          <p:cNvPr id="2" name="Title 1">
            <a:extLst>
              <a:ext uri="{FF2B5EF4-FFF2-40B4-BE49-F238E27FC236}">
                <a16:creationId xmlns:a16="http://schemas.microsoft.com/office/drawing/2014/main" id="{FF896325-5C36-4576-A7AA-AFEEF5F265C4}"/>
              </a:ext>
            </a:extLst>
          </p:cNvPr>
          <p:cNvSpPr>
            <a:spLocks noGrp="1"/>
          </p:cNvSpPr>
          <p:nvPr userDrawn="1">
            <p:ph type="title" hasCustomPrompt="1"/>
          </p:nvPr>
        </p:nvSpPr>
        <p:spPr bwMode="gray">
          <a:xfrm>
            <a:off x="139126" y="720560"/>
            <a:ext cx="2003182" cy="443198"/>
          </a:xfrm>
        </p:spPr>
        <p:txBody>
          <a:bodyPr/>
          <a:lstStyle>
            <a:lvl1pPr algn="ctr">
              <a:defRPr sz="3200" b="0" cap="all" baseline="0">
                <a:solidFill>
                  <a:schemeClr val="accent1"/>
                </a:solidFill>
              </a:defRPr>
            </a:lvl1pPr>
          </a:lstStyle>
          <a:p>
            <a:r>
              <a:rPr lang="en-US" dirty="0"/>
              <a:t>agenda</a:t>
            </a:r>
          </a:p>
        </p:txBody>
      </p:sp>
      <p:sp>
        <p:nvSpPr>
          <p:cNvPr id="7" name="Text Placeholder 3">
            <a:extLst>
              <a:ext uri="{FF2B5EF4-FFF2-40B4-BE49-F238E27FC236}">
                <a16:creationId xmlns:a16="http://schemas.microsoft.com/office/drawing/2014/main" id="{B71E113D-3EDA-43D1-B325-362AB33BD57F}"/>
              </a:ext>
            </a:extLst>
          </p:cNvPr>
          <p:cNvSpPr>
            <a:spLocks noGrp="1"/>
          </p:cNvSpPr>
          <p:nvPr userDrawn="1">
            <p:ph type="body" sz="quarter" idx="11" hasCustomPrompt="1"/>
          </p:nvPr>
        </p:nvSpPr>
        <p:spPr bwMode="gray">
          <a:xfrm>
            <a:off x="2847703" y="1097279"/>
            <a:ext cx="5917474" cy="918713"/>
          </a:xfrm>
        </p:spPr>
        <p:txBody>
          <a:bodyPr/>
          <a:lstStyle>
            <a:lvl1pPr>
              <a:buClr>
                <a:schemeClr val="accent3"/>
              </a:buClr>
              <a:defRPr sz="2400"/>
            </a:lvl1pPr>
            <a:lvl2pPr>
              <a:buClr>
                <a:schemeClr val="accent3"/>
              </a:buClr>
              <a:defRPr/>
            </a:lvl2pPr>
            <a:lvl3pPr>
              <a:buClr>
                <a:schemeClr val="accent3"/>
              </a:buClr>
              <a:defRPr/>
            </a:lvl3pPr>
            <a:lvl4pPr>
              <a:buClr>
                <a:schemeClr val="accent5"/>
              </a:buClr>
              <a:defRPr/>
            </a:lvl4pPr>
          </a:lstStyle>
          <a:p>
            <a:pPr lvl="0"/>
            <a:r>
              <a:rPr lang="en-US" dirty="0"/>
              <a:t>Click to edit text</a:t>
            </a:r>
          </a:p>
          <a:p>
            <a:pPr lvl="1"/>
            <a:r>
              <a:rPr lang="en-US" dirty="0"/>
              <a:t>Second bullet</a:t>
            </a:r>
          </a:p>
          <a:p>
            <a:pPr lvl="2"/>
            <a:r>
              <a:rPr lang="en-US" dirty="0"/>
              <a:t>Third bullet</a:t>
            </a:r>
          </a:p>
        </p:txBody>
      </p:sp>
      <p:grpSp>
        <p:nvGrpSpPr>
          <p:cNvPr id="17" name="Group 16">
            <a:extLst>
              <a:ext uri="{FF2B5EF4-FFF2-40B4-BE49-F238E27FC236}">
                <a16:creationId xmlns:a16="http://schemas.microsoft.com/office/drawing/2014/main" id="{9E4C798B-1E35-4535-9B98-881EDF715737}"/>
              </a:ext>
            </a:extLst>
          </p:cNvPr>
          <p:cNvGrpSpPr/>
          <p:nvPr userDrawn="1"/>
        </p:nvGrpSpPr>
        <p:grpSpPr bwMode="gray">
          <a:xfrm>
            <a:off x="8262019" y="122704"/>
            <a:ext cx="649970" cy="649970"/>
            <a:chOff x="7069693" y="-204564"/>
            <a:chExt cx="1760409" cy="1760409"/>
          </a:xfrm>
        </p:grpSpPr>
        <p:sp>
          <p:nvSpPr>
            <p:cNvPr id="18" name="Rectangle 17">
              <a:extLst>
                <a:ext uri="{FF2B5EF4-FFF2-40B4-BE49-F238E27FC236}">
                  <a16:creationId xmlns:a16="http://schemas.microsoft.com/office/drawing/2014/main" id="{A463622B-2393-4720-8C81-3A8CDCA46072}"/>
                </a:ext>
              </a:extLst>
            </p:cNvPr>
            <p:cNvSpPr/>
            <p:nvPr userDrawn="1"/>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9" name="Picture 18">
              <a:extLst>
                <a:ext uri="{FF2B5EF4-FFF2-40B4-BE49-F238E27FC236}">
                  <a16:creationId xmlns:a16="http://schemas.microsoft.com/office/drawing/2014/main" id="{BD80DCBA-EFFA-44DC-B386-382F9104FA7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Tree>
    <p:extLst>
      <p:ext uri="{BB962C8B-B14F-4D97-AF65-F5344CB8AC3E}">
        <p14:creationId xmlns:p14="http://schemas.microsoft.com/office/powerpoint/2010/main" val="174145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12/27/21</a:t>
            </a:fld>
            <a:endParaRPr lang="en-US"/>
          </a:p>
        </p:txBody>
      </p:sp>
      <p:sp>
        <p:nvSpPr>
          <p:cNvPr id="5" name="Footer Placeholder 4"/>
          <p:cNvSpPr>
            <a:spLocks noGrp="1"/>
          </p:cNvSpPr>
          <p:nvPr>
            <p:ph type="ftr" sz="quarter" idx="11"/>
          </p:nvPr>
        </p:nvSpPr>
        <p:spPr>
          <a:xfrm>
            <a:off x="3124200" y="4767265"/>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5"/>
            <a:ext cx="2133600" cy="273844"/>
          </a:xfrm>
          <a:prstGeom prst="rect">
            <a:avLst/>
          </a:prstGeom>
        </p:spPr>
        <p:txBody>
          <a:bodyPr/>
          <a:lstStyle/>
          <a:p>
            <a:fld id="{54C18B77-3485-4B2A-8563-2C1FCF62FC8E}" type="slidenum">
              <a:rPr lang="en-US" smtClean="0"/>
              <a:t>‹#›</a:t>
            </a:fld>
            <a:endParaRPr lang="en-US"/>
          </a:p>
        </p:txBody>
      </p:sp>
    </p:spTree>
    <p:extLst>
      <p:ext uri="{BB962C8B-B14F-4D97-AF65-F5344CB8AC3E}">
        <p14:creationId xmlns:p14="http://schemas.microsoft.com/office/powerpoint/2010/main" val="42305436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Section Full Ph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CA5139-D0E2-435C-B966-86969C3043F1}"/>
              </a:ext>
            </a:extLst>
          </p:cNvPr>
          <p:cNvSpPr>
            <a:spLocks noChangeArrowheads="1"/>
          </p:cNvSpPr>
          <p:nvPr userDrawn="1"/>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5" name="TextBox 4">
            <a:extLst>
              <a:ext uri="{FF2B5EF4-FFF2-40B4-BE49-F238E27FC236}">
                <a16:creationId xmlns:a16="http://schemas.microsoft.com/office/drawing/2014/main" id="{0D00C8FA-3C12-46E0-B7EC-2232EF154EE8}"/>
              </a:ext>
            </a:extLst>
          </p:cNvPr>
          <p:cNvSpPr txBox="1"/>
          <p:nvPr userDrawn="1"/>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
        <p:nvSpPr>
          <p:cNvPr id="3" name="Picture Placeholder 12">
            <a:extLst>
              <a:ext uri="{FF2B5EF4-FFF2-40B4-BE49-F238E27FC236}">
                <a16:creationId xmlns:a16="http://schemas.microsoft.com/office/drawing/2014/main" id="{CEAFA38C-DF9E-49B2-A8F6-970558EAA8BD}"/>
              </a:ext>
            </a:extLst>
          </p:cNvPr>
          <p:cNvSpPr>
            <a:spLocks noGrp="1"/>
          </p:cNvSpPr>
          <p:nvPr>
            <p:ph type="pic" sz="quarter" idx="14" hasCustomPrompt="1"/>
          </p:nvPr>
        </p:nvSpPr>
        <p:spPr>
          <a:xfrm>
            <a:off x="0" y="0"/>
            <a:ext cx="9144000" cy="5143500"/>
          </a:xfrm>
        </p:spPr>
        <p:txBody>
          <a:bodyPr lIns="182880" tIns="182880" rIns="0" anchor="t">
            <a:noAutofit/>
          </a:bodyPr>
          <a:lstStyle>
            <a:lvl1pPr marL="0" indent="0" algn="l">
              <a:buNone/>
              <a:defRPr sz="1600">
                <a:solidFill>
                  <a:schemeClr val="accent2"/>
                </a:solidFill>
              </a:defRPr>
            </a:lvl1pPr>
          </a:lstStyle>
          <a:p>
            <a:r>
              <a:rPr lang="en-US"/>
              <a:t>Click center icon to insert photo, then send it back</a:t>
            </a:r>
          </a:p>
        </p:txBody>
      </p:sp>
    </p:spTree>
    <p:extLst>
      <p:ext uri="{BB962C8B-B14F-4D97-AF65-F5344CB8AC3E}">
        <p14:creationId xmlns:p14="http://schemas.microsoft.com/office/powerpoint/2010/main" val="228985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Section Half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E71B67-0EF4-45AE-938E-0931290860F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72CA5139-D0E2-435C-B966-86969C3043F1}"/>
              </a:ext>
            </a:extLst>
          </p:cNvPr>
          <p:cNvSpPr>
            <a:spLocks noChangeArrowheads="1"/>
          </p:cNvSpPr>
          <p:nvPr userDrawn="1"/>
        </p:nvSpPr>
        <p:spPr bwMode="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5" name="TextBox 4">
            <a:extLst>
              <a:ext uri="{FF2B5EF4-FFF2-40B4-BE49-F238E27FC236}">
                <a16:creationId xmlns:a16="http://schemas.microsoft.com/office/drawing/2014/main" id="{0D00C8FA-3C12-46E0-B7EC-2232EF154EE8}"/>
              </a:ext>
            </a:extLst>
          </p:cNvPr>
          <p:cNvSpPr txBox="1"/>
          <p:nvPr userDrawn="1"/>
        </p:nvSpPr>
        <p:spPr bwMode="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
        <p:nvSpPr>
          <p:cNvPr id="12" name="Title 1">
            <a:extLst>
              <a:ext uri="{FF2B5EF4-FFF2-40B4-BE49-F238E27FC236}">
                <a16:creationId xmlns:a16="http://schemas.microsoft.com/office/drawing/2014/main" id="{4F5795BA-0B19-48A5-AA48-1133DC57E048}"/>
              </a:ext>
            </a:extLst>
          </p:cNvPr>
          <p:cNvSpPr>
            <a:spLocks noGrp="1"/>
          </p:cNvSpPr>
          <p:nvPr userDrawn="1">
            <p:ph type="title" hasCustomPrompt="1"/>
          </p:nvPr>
        </p:nvSpPr>
        <p:spPr>
          <a:xfrm>
            <a:off x="361195" y="2178759"/>
            <a:ext cx="3910359" cy="498598"/>
          </a:xfrm>
        </p:spPr>
        <p:txBody>
          <a:bodyPr/>
          <a:lstStyle>
            <a:lvl1pPr>
              <a:defRPr sz="3600" b="0"/>
            </a:lvl1pPr>
          </a:lstStyle>
          <a:p>
            <a:r>
              <a:rPr lang="en-US" dirty="0"/>
              <a:t>Click to Edit</a:t>
            </a:r>
          </a:p>
        </p:txBody>
      </p:sp>
      <p:sp>
        <p:nvSpPr>
          <p:cNvPr id="3" name="Picture Placeholder 12">
            <a:extLst>
              <a:ext uri="{FF2B5EF4-FFF2-40B4-BE49-F238E27FC236}">
                <a16:creationId xmlns:a16="http://schemas.microsoft.com/office/drawing/2014/main" id="{CEAFA38C-DF9E-49B2-A8F6-970558EAA8BD}"/>
              </a:ext>
            </a:extLst>
          </p:cNvPr>
          <p:cNvSpPr>
            <a:spLocks noGrp="1"/>
          </p:cNvSpPr>
          <p:nvPr>
            <p:ph type="pic" sz="quarter" idx="14" hasCustomPrompt="1"/>
          </p:nvPr>
        </p:nvSpPr>
        <p:spPr>
          <a:xfrm>
            <a:off x="4572000" y="0"/>
            <a:ext cx="4572000" cy="5143500"/>
          </a:xfrm>
        </p:spPr>
        <p:txBody>
          <a:bodyPr lIns="182880" tIns="182880" rIns="0" anchor="t">
            <a:noAutofit/>
          </a:bodyPr>
          <a:lstStyle>
            <a:lvl1pPr marL="0" indent="0" algn="l">
              <a:buNone/>
              <a:defRPr sz="1600">
                <a:solidFill>
                  <a:schemeClr val="accent2"/>
                </a:solidFill>
              </a:defRPr>
            </a:lvl1pPr>
          </a:lstStyle>
          <a:p>
            <a:r>
              <a:rPr lang="en-US"/>
              <a:t>Click center icon to insert photo</a:t>
            </a:r>
          </a:p>
        </p:txBody>
      </p:sp>
    </p:spTree>
    <p:extLst>
      <p:ext uri="{BB962C8B-B14F-4D97-AF65-F5344CB8AC3E}">
        <p14:creationId xmlns:p14="http://schemas.microsoft.com/office/powerpoint/2010/main" val="139893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Section Yello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7FE4F2-B724-49B3-BDD3-6C80D60F62F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02BB93D9-F58E-41EE-80D0-853E0CBA1327}"/>
              </a:ext>
            </a:extLst>
          </p:cNvPr>
          <p:cNvSpPr>
            <a:spLocks noGrp="1"/>
          </p:cNvSpPr>
          <p:nvPr>
            <p:ph type="title" hasCustomPrompt="1"/>
          </p:nvPr>
        </p:nvSpPr>
        <p:spPr>
          <a:xfrm>
            <a:off x="740018" y="2267051"/>
            <a:ext cx="6183296" cy="609398"/>
          </a:xfrm>
        </p:spPr>
        <p:txBody>
          <a:bodyPr/>
          <a:lstStyle>
            <a:lvl1pPr>
              <a:defRPr sz="4400" b="0"/>
            </a:lvl1pPr>
          </a:lstStyle>
          <a:p>
            <a:r>
              <a:rPr lang="en-US" dirty="0"/>
              <a:t>Click to Edit Title</a:t>
            </a:r>
          </a:p>
        </p:txBody>
      </p:sp>
      <p:grpSp>
        <p:nvGrpSpPr>
          <p:cNvPr id="10" name="Group 9">
            <a:extLst>
              <a:ext uri="{FF2B5EF4-FFF2-40B4-BE49-F238E27FC236}">
                <a16:creationId xmlns:a16="http://schemas.microsoft.com/office/drawing/2014/main" id="{6D1CEFAA-2F1F-4145-A2B0-1D787C52F1FC}"/>
              </a:ext>
            </a:extLst>
          </p:cNvPr>
          <p:cNvGrpSpPr/>
          <p:nvPr userDrawn="1"/>
        </p:nvGrpSpPr>
        <p:grpSpPr bwMode="gray">
          <a:xfrm>
            <a:off x="333872" y="4945119"/>
            <a:ext cx="8588671" cy="107722"/>
            <a:chOff x="333872" y="4945119"/>
            <a:chExt cx="8588671" cy="107722"/>
          </a:xfrm>
        </p:grpSpPr>
        <p:sp>
          <p:nvSpPr>
            <p:cNvPr id="8" name="Rectangle 7">
              <a:extLst>
                <a:ext uri="{FF2B5EF4-FFF2-40B4-BE49-F238E27FC236}">
                  <a16:creationId xmlns:a16="http://schemas.microsoft.com/office/drawing/2014/main" id="{F3C2C280-BC51-4C78-AB92-31D7BCEFF706}"/>
                </a:ext>
              </a:extLst>
            </p:cNvPr>
            <p:cNvSpPr>
              <a:spLocks noChangeArrowheads="1"/>
            </p:cNvSpPr>
            <p:nvPr userDrawn="1"/>
          </p:nvSpPr>
          <p:spPr bwMode="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9" name="TextBox 8">
              <a:extLst>
                <a:ext uri="{FF2B5EF4-FFF2-40B4-BE49-F238E27FC236}">
                  <a16:creationId xmlns:a16="http://schemas.microsoft.com/office/drawing/2014/main" id="{348A6F25-45A6-45AE-9957-8E8999819570}"/>
                </a:ext>
              </a:extLst>
            </p:cNvPr>
            <p:cNvSpPr txBox="1"/>
            <p:nvPr userDrawn="1"/>
          </p:nvSpPr>
          <p:spPr bwMode="gray">
            <a:xfrm>
              <a:off x="333872" y="4945119"/>
              <a:ext cx="65" cy="107722"/>
            </a:xfrm>
            <a:prstGeom prst="rect">
              <a:avLst/>
            </a:prstGeom>
            <a:noFill/>
          </p:spPr>
          <p:txBody>
            <a:bodyPr wrap="none" lIns="0" tIns="0" rIns="0" bIns="0" rtlCol="0" anchor="b" anchorCtr="0">
              <a:spAutoFit/>
            </a:bodyPr>
            <a:lstStyle/>
            <a:p>
              <a:pPr algn="ctr"/>
              <a:endParaRPr lang="en-US" sz="700">
                <a:solidFill>
                  <a:schemeClr val="accent3"/>
                </a:solidFill>
                <a:latin typeface="+mn-lt"/>
              </a:endParaRPr>
            </a:p>
          </p:txBody>
        </p:sp>
      </p:grpSp>
      <p:sp>
        <p:nvSpPr>
          <p:cNvPr id="11" name="TextBox 10">
            <a:extLst>
              <a:ext uri="{FF2B5EF4-FFF2-40B4-BE49-F238E27FC236}">
                <a16:creationId xmlns:a16="http://schemas.microsoft.com/office/drawing/2014/main" id="{13122D2B-0EDC-47E4-9631-5BD8855B3F4D}"/>
              </a:ext>
            </a:extLst>
          </p:cNvPr>
          <p:cNvSpPr txBox="1"/>
          <p:nvPr userDrawn="1"/>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15" name="Group 14">
            <a:extLst>
              <a:ext uri="{FF2B5EF4-FFF2-40B4-BE49-F238E27FC236}">
                <a16:creationId xmlns:a16="http://schemas.microsoft.com/office/drawing/2014/main" id="{C51A15AC-0C95-46D1-A30B-FF21BF603466}"/>
              </a:ext>
            </a:extLst>
          </p:cNvPr>
          <p:cNvGrpSpPr/>
          <p:nvPr userDrawn="1"/>
        </p:nvGrpSpPr>
        <p:grpSpPr bwMode="gray">
          <a:xfrm>
            <a:off x="8262019" y="122704"/>
            <a:ext cx="649970" cy="649970"/>
            <a:chOff x="7069693" y="-204564"/>
            <a:chExt cx="1760409" cy="1760409"/>
          </a:xfrm>
        </p:grpSpPr>
        <p:sp>
          <p:nvSpPr>
            <p:cNvPr id="16" name="Rectangle 15">
              <a:extLst>
                <a:ext uri="{FF2B5EF4-FFF2-40B4-BE49-F238E27FC236}">
                  <a16:creationId xmlns:a16="http://schemas.microsoft.com/office/drawing/2014/main" id="{0B9E7830-1551-4A5F-BD5E-CD35CF4703A7}"/>
                </a:ext>
              </a:extLst>
            </p:cNvPr>
            <p:cNvSpPr/>
            <p:nvPr userDrawn="1"/>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7" name="Picture 16">
              <a:extLst>
                <a:ext uri="{FF2B5EF4-FFF2-40B4-BE49-F238E27FC236}">
                  <a16:creationId xmlns:a16="http://schemas.microsoft.com/office/drawing/2014/main" id="{0EA0F34E-B9EE-4DE0-A109-084811D4D6B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Tree>
    <p:extLst>
      <p:ext uri="{BB962C8B-B14F-4D97-AF65-F5344CB8AC3E}">
        <p14:creationId xmlns:p14="http://schemas.microsoft.com/office/powerpoint/2010/main" val="135476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Section Blac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90096C-9AFC-4E9B-9EF7-87D2358F00E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p:spPr>
      </p:pic>
      <p:sp>
        <p:nvSpPr>
          <p:cNvPr id="2" name="Title 1">
            <a:extLst>
              <a:ext uri="{FF2B5EF4-FFF2-40B4-BE49-F238E27FC236}">
                <a16:creationId xmlns:a16="http://schemas.microsoft.com/office/drawing/2014/main" id="{02BB93D9-F58E-41EE-80D0-853E0CBA1327}"/>
              </a:ext>
            </a:extLst>
          </p:cNvPr>
          <p:cNvSpPr>
            <a:spLocks noGrp="1"/>
          </p:cNvSpPr>
          <p:nvPr>
            <p:ph type="title" hasCustomPrompt="1"/>
          </p:nvPr>
        </p:nvSpPr>
        <p:spPr bwMode="gray">
          <a:xfrm>
            <a:off x="740018" y="2267051"/>
            <a:ext cx="6183296" cy="609398"/>
          </a:xfrm>
        </p:spPr>
        <p:txBody>
          <a:bodyPr/>
          <a:lstStyle>
            <a:lvl1pPr>
              <a:defRPr sz="4400" b="0">
                <a:solidFill>
                  <a:schemeClr val="accent1"/>
                </a:solidFill>
              </a:defRPr>
            </a:lvl1pPr>
          </a:lstStyle>
          <a:p>
            <a:r>
              <a:rPr lang="en-US" dirty="0"/>
              <a:t>Click to Edit Title</a:t>
            </a:r>
          </a:p>
        </p:txBody>
      </p:sp>
      <p:sp>
        <p:nvSpPr>
          <p:cNvPr id="9" name="Rectangle 8">
            <a:extLst>
              <a:ext uri="{FF2B5EF4-FFF2-40B4-BE49-F238E27FC236}">
                <a16:creationId xmlns:a16="http://schemas.microsoft.com/office/drawing/2014/main" id="{B4ACA2FD-ED9A-4240-B742-6D23997DE8CE}"/>
              </a:ext>
            </a:extLst>
          </p:cNvPr>
          <p:cNvSpPr>
            <a:spLocks noChangeArrowheads="1"/>
          </p:cNvSpPr>
          <p:nvPr userDrawn="1"/>
        </p:nvSpPr>
        <p:spPr bwMode="inv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0" name="TextBox 9">
            <a:extLst>
              <a:ext uri="{FF2B5EF4-FFF2-40B4-BE49-F238E27FC236}">
                <a16:creationId xmlns:a16="http://schemas.microsoft.com/office/drawing/2014/main" id="{004834E0-04CF-46C8-9BC0-A79AF044E95F}"/>
              </a:ext>
            </a:extLst>
          </p:cNvPr>
          <p:cNvSpPr txBox="1"/>
          <p:nvPr userDrawn="1"/>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pic>
        <p:nvPicPr>
          <p:cNvPr id="13" name="Picture 12">
            <a:extLst>
              <a:ext uri="{FF2B5EF4-FFF2-40B4-BE49-F238E27FC236}">
                <a16:creationId xmlns:a16="http://schemas.microsoft.com/office/drawing/2014/main" id="{CC5885CC-CC4C-4BD1-BB9D-57446FD537C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8358412" y="360200"/>
            <a:ext cx="457183" cy="174978"/>
          </a:xfrm>
          <a:prstGeom prst="rect">
            <a:avLst/>
          </a:prstGeom>
        </p:spPr>
      </p:pic>
    </p:spTree>
    <p:extLst>
      <p:ext uri="{BB962C8B-B14F-4D97-AF65-F5344CB8AC3E}">
        <p14:creationId xmlns:p14="http://schemas.microsoft.com/office/powerpoint/2010/main" val="129924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ontent and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p>
            <a:r>
              <a:rPr lang="en-US" dirty="0"/>
              <a:t>Click to Edit Title</a:t>
            </a:r>
          </a:p>
        </p:txBody>
      </p:sp>
      <p:sp>
        <p:nvSpPr>
          <p:cNvPr id="4" name="Text Placeholder 3">
            <a:extLst>
              <a:ext uri="{FF2B5EF4-FFF2-40B4-BE49-F238E27FC236}">
                <a16:creationId xmlns:a16="http://schemas.microsoft.com/office/drawing/2014/main" id="{D2055B37-CCE1-447A-B7CE-6A7BF845C40F}"/>
              </a:ext>
            </a:extLst>
          </p:cNvPr>
          <p:cNvSpPr>
            <a:spLocks noGrp="1"/>
          </p:cNvSpPr>
          <p:nvPr>
            <p:ph type="body" sz="quarter" idx="10" hasCustomPrompt="1"/>
          </p:nvPr>
        </p:nvSpPr>
        <p:spPr>
          <a:xfrm>
            <a:off x="387907" y="1048420"/>
            <a:ext cx="3726893" cy="1123384"/>
          </a:xfrm>
        </p:spPr>
        <p:txBody>
          <a:bodyPr/>
          <a:lstStyle>
            <a:lvl1pPr marL="230188" indent="-230188">
              <a:spcBef>
                <a:spcPts val="1200"/>
              </a:spcBef>
              <a:buClr>
                <a:schemeClr val="accent3"/>
              </a:buClr>
              <a:defRPr/>
            </a:lvl1pPr>
            <a:lvl2pPr>
              <a:buClr>
                <a:schemeClr val="accent3"/>
              </a:buClr>
              <a:defRPr/>
            </a:lvl2pPr>
            <a:lvl3pPr>
              <a:buClr>
                <a:schemeClr val="accent3"/>
              </a:buClr>
              <a:defRPr/>
            </a:lvl3pPr>
            <a:lvl4pPr>
              <a:buClr>
                <a:schemeClr val="accent3"/>
              </a:buClr>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Picture Placeholder 12">
            <a:extLst>
              <a:ext uri="{FF2B5EF4-FFF2-40B4-BE49-F238E27FC236}">
                <a16:creationId xmlns:a16="http://schemas.microsoft.com/office/drawing/2014/main" id="{C021FA5F-8666-42BC-A7E4-8BD3C5C229D6}"/>
              </a:ext>
            </a:extLst>
          </p:cNvPr>
          <p:cNvSpPr>
            <a:spLocks noGrp="1"/>
          </p:cNvSpPr>
          <p:nvPr>
            <p:ph type="pic" sz="quarter" idx="14" hasCustomPrompt="1"/>
          </p:nvPr>
        </p:nvSpPr>
        <p:spPr>
          <a:xfrm>
            <a:off x="4572000" y="1047522"/>
            <a:ext cx="4336869" cy="3605348"/>
          </a:xfrm>
        </p:spPr>
        <p:txBody>
          <a:bodyPr lIns="182880" tIns="182880" rIns="0" anchor="t">
            <a:noAutofit/>
          </a:bodyPr>
          <a:lstStyle>
            <a:lvl1pPr marL="0" indent="0" algn="l">
              <a:buNone/>
              <a:defRPr sz="1600">
                <a:solidFill>
                  <a:schemeClr val="accent2"/>
                </a:solidFill>
              </a:defRPr>
            </a:lvl1pPr>
          </a:lstStyle>
          <a:p>
            <a:r>
              <a:rPr lang="en-US"/>
              <a:t>Click center icon to insert photo</a:t>
            </a:r>
          </a:p>
        </p:txBody>
      </p:sp>
    </p:spTree>
    <p:extLst>
      <p:ext uri="{BB962C8B-B14F-4D97-AF65-F5344CB8AC3E}">
        <p14:creationId xmlns:p14="http://schemas.microsoft.com/office/powerpoint/2010/main" val="386866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6A6CA4-87BE-41C2-9BCD-B9B95B126D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p:spPr>
      </p:pic>
      <p:sp>
        <p:nvSpPr>
          <p:cNvPr id="4" name="Rectangle 3">
            <a:extLst>
              <a:ext uri="{FF2B5EF4-FFF2-40B4-BE49-F238E27FC236}">
                <a16:creationId xmlns:a16="http://schemas.microsoft.com/office/drawing/2014/main" id="{8FC63D9F-CAEE-445F-95BE-B300F213E999}"/>
              </a:ext>
            </a:extLst>
          </p:cNvPr>
          <p:cNvSpPr/>
          <p:nvPr userDrawn="1"/>
        </p:nvSpPr>
        <p:spPr bwMode="gray">
          <a:xfrm>
            <a:off x="798736" y="983626"/>
            <a:ext cx="153749" cy="1488934"/>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3E7EEDD7-ABFF-4758-966F-ECE6D0F5A75B}"/>
              </a:ext>
            </a:extLst>
          </p:cNvPr>
          <p:cNvSpPr>
            <a:spLocks noGrp="1"/>
          </p:cNvSpPr>
          <p:nvPr>
            <p:ph type="title" hasCustomPrompt="1"/>
          </p:nvPr>
        </p:nvSpPr>
        <p:spPr bwMode="gray">
          <a:xfrm>
            <a:off x="1327847" y="1432721"/>
            <a:ext cx="6836439" cy="664797"/>
          </a:xfrm>
        </p:spPr>
        <p:txBody>
          <a:bodyPr/>
          <a:lstStyle>
            <a:lvl1pPr marL="234950" indent="-234950">
              <a:defRPr sz="4800" b="0">
                <a:solidFill>
                  <a:schemeClr val="bg1"/>
                </a:solidFill>
              </a:defRPr>
            </a:lvl1pPr>
          </a:lstStyle>
          <a:p>
            <a:r>
              <a:rPr lang="en-US" dirty="0"/>
              <a:t>“Click to edit title”</a:t>
            </a:r>
          </a:p>
        </p:txBody>
      </p:sp>
      <p:sp>
        <p:nvSpPr>
          <p:cNvPr id="9" name="Rectangle 8">
            <a:extLst>
              <a:ext uri="{FF2B5EF4-FFF2-40B4-BE49-F238E27FC236}">
                <a16:creationId xmlns:a16="http://schemas.microsoft.com/office/drawing/2014/main" id="{2608E8D6-0710-4A2D-B243-9687B288BB70}"/>
              </a:ext>
            </a:extLst>
          </p:cNvPr>
          <p:cNvSpPr>
            <a:spLocks noChangeArrowheads="1"/>
          </p:cNvSpPr>
          <p:nvPr userDrawn="1"/>
        </p:nvSpPr>
        <p:spPr bwMode="inv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0" name="TextBox 9">
            <a:extLst>
              <a:ext uri="{FF2B5EF4-FFF2-40B4-BE49-F238E27FC236}">
                <a16:creationId xmlns:a16="http://schemas.microsoft.com/office/drawing/2014/main" id="{B0EF134E-41BB-48BF-B084-BD58AD27F784}"/>
              </a:ext>
            </a:extLst>
          </p:cNvPr>
          <p:cNvSpPr txBox="1"/>
          <p:nvPr userDrawn="1"/>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12" name="Group 11">
            <a:extLst>
              <a:ext uri="{FF2B5EF4-FFF2-40B4-BE49-F238E27FC236}">
                <a16:creationId xmlns:a16="http://schemas.microsoft.com/office/drawing/2014/main" id="{2D9CAB9C-8934-43AB-BC3C-CF4992DBF1D9}"/>
              </a:ext>
            </a:extLst>
          </p:cNvPr>
          <p:cNvGrpSpPr/>
          <p:nvPr userDrawn="1"/>
        </p:nvGrpSpPr>
        <p:grpSpPr bwMode="gray">
          <a:xfrm>
            <a:off x="8262019" y="122704"/>
            <a:ext cx="649970" cy="649970"/>
            <a:chOff x="7069693" y="-204564"/>
            <a:chExt cx="1760409" cy="1760409"/>
          </a:xfrm>
        </p:grpSpPr>
        <p:sp>
          <p:nvSpPr>
            <p:cNvPr id="13" name="Rectangle 12">
              <a:extLst>
                <a:ext uri="{FF2B5EF4-FFF2-40B4-BE49-F238E27FC236}">
                  <a16:creationId xmlns:a16="http://schemas.microsoft.com/office/drawing/2014/main" id="{E7552E9A-D98A-41B4-9728-092A49249050}"/>
                </a:ext>
              </a:extLst>
            </p:cNvPr>
            <p:cNvSpPr/>
            <p:nvPr userDrawn="1"/>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4" name="Picture 13">
              <a:extLst>
                <a:ext uri="{FF2B5EF4-FFF2-40B4-BE49-F238E27FC236}">
                  <a16:creationId xmlns:a16="http://schemas.microsoft.com/office/drawing/2014/main" id="{BC1AB499-A7A4-48E2-BA6A-17923DC8995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Tree>
    <p:extLst>
      <p:ext uri="{BB962C8B-B14F-4D97-AF65-F5344CB8AC3E}">
        <p14:creationId xmlns:p14="http://schemas.microsoft.com/office/powerpoint/2010/main" val="142057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and Content ">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105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lvl1pPr>
          </a:lstStyle>
          <a:p>
            <a:r>
              <a:rPr lang="en-US" dirty="0"/>
              <a:t>Click to Edit Title</a:t>
            </a:r>
          </a:p>
        </p:txBody>
      </p:sp>
    </p:spTree>
    <p:extLst>
      <p:ext uri="{BB962C8B-B14F-4D97-AF65-F5344CB8AC3E}">
        <p14:creationId xmlns:p14="http://schemas.microsoft.com/office/powerpoint/2010/main" val="423806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and Content ">
    <p:bg>
      <p:bgPr>
        <a:solidFill>
          <a:schemeClr val="tx2"/>
        </a:solidFill>
        <a:effectLst/>
      </p:bgPr>
    </p:bg>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E5E6231D-35DD-4A98-87B7-EE0C703D84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286000"/>
            <a:ext cx="9144000" cy="2857500"/>
          </a:xfrm>
          <a:prstGeom prst="rect">
            <a:avLst/>
          </a:prstGeom>
        </p:spPr>
      </p:pic>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23384"/>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solidFill>
                  <a:schemeClr val="accent5"/>
                </a:solidFill>
              </a:defRPr>
            </a:lvl1pPr>
          </a:lstStyle>
          <a:p>
            <a:r>
              <a:rPr lang="en-US" dirty="0"/>
              <a:t>Click to Edit Title</a:t>
            </a:r>
          </a:p>
        </p:txBody>
      </p:sp>
    </p:spTree>
    <p:extLst>
      <p:ext uri="{BB962C8B-B14F-4D97-AF65-F5344CB8AC3E}">
        <p14:creationId xmlns:p14="http://schemas.microsoft.com/office/powerpoint/2010/main" val="60056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Conten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7DF631-723C-4E0B-9312-68E96071B11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288802"/>
            <a:ext cx="9135035" cy="2854698"/>
          </a:xfrm>
          <a:prstGeom prst="rect">
            <a:avLst/>
          </a:prstGeom>
        </p:spPr>
      </p:pic>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105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lvl1pPr>
          </a:lstStyle>
          <a:p>
            <a:r>
              <a:rPr lang="en-US" dirty="0"/>
              <a:t>Click to Edit Title</a:t>
            </a:r>
          </a:p>
        </p:txBody>
      </p:sp>
      <p:sp>
        <p:nvSpPr>
          <p:cNvPr id="6" name="Rectangle 5">
            <a:extLst>
              <a:ext uri="{FF2B5EF4-FFF2-40B4-BE49-F238E27FC236}">
                <a16:creationId xmlns:a16="http://schemas.microsoft.com/office/drawing/2014/main" id="{B25AB4AC-15FD-4676-8AFD-0B541DDE9941}"/>
              </a:ext>
            </a:extLst>
          </p:cNvPr>
          <p:cNvSpPr>
            <a:spLocks noChangeArrowheads="1"/>
          </p:cNvSpPr>
          <p:nvPr userDrawn="1"/>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7" name="TextBox 6">
            <a:extLst>
              <a:ext uri="{FF2B5EF4-FFF2-40B4-BE49-F238E27FC236}">
                <a16:creationId xmlns:a16="http://schemas.microsoft.com/office/drawing/2014/main" id="{3081CB83-867D-45C4-ADAF-9844DDA9178F}"/>
              </a:ext>
            </a:extLst>
          </p:cNvPr>
          <p:cNvSpPr txBox="1"/>
          <p:nvPr userDrawn="1"/>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Tree>
    <p:extLst>
      <p:ext uri="{BB962C8B-B14F-4D97-AF65-F5344CB8AC3E}">
        <p14:creationId xmlns:p14="http://schemas.microsoft.com/office/powerpoint/2010/main" val="153864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Content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52528E-26CA-494E-BB4E-3EA56D2BA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288802"/>
            <a:ext cx="9135033" cy="2854698"/>
          </a:xfrm>
          <a:prstGeom prst="rect">
            <a:avLst/>
          </a:prstGeom>
        </p:spPr>
      </p:pic>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105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7907" y="302154"/>
            <a:ext cx="7589012" cy="332399"/>
          </a:xfrm>
        </p:spPr>
        <p:txBody>
          <a:bodyPr/>
          <a:lstStyle>
            <a:lvl1pPr>
              <a:defRPr/>
            </a:lvl1pPr>
          </a:lstStyle>
          <a:p>
            <a:r>
              <a:rPr lang="en-US" dirty="0"/>
              <a:t>Click to Edit Title</a:t>
            </a:r>
          </a:p>
        </p:txBody>
      </p:sp>
      <p:sp>
        <p:nvSpPr>
          <p:cNvPr id="6" name="Rectangle 5">
            <a:extLst>
              <a:ext uri="{FF2B5EF4-FFF2-40B4-BE49-F238E27FC236}">
                <a16:creationId xmlns:a16="http://schemas.microsoft.com/office/drawing/2014/main" id="{B25AB4AC-15FD-4676-8AFD-0B541DDE9941}"/>
              </a:ext>
            </a:extLst>
          </p:cNvPr>
          <p:cNvSpPr>
            <a:spLocks noChangeArrowheads="1"/>
          </p:cNvSpPr>
          <p:nvPr userDrawn="1"/>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7" name="TextBox 6">
            <a:extLst>
              <a:ext uri="{FF2B5EF4-FFF2-40B4-BE49-F238E27FC236}">
                <a16:creationId xmlns:a16="http://schemas.microsoft.com/office/drawing/2014/main" id="{3081CB83-867D-45C4-ADAF-9844DDA9178F}"/>
              </a:ext>
            </a:extLst>
          </p:cNvPr>
          <p:cNvSpPr txBox="1"/>
          <p:nvPr userDrawn="1"/>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Tree>
    <p:extLst>
      <p:ext uri="{BB962C8B-B14F-4D97-AF65-F5344CB8AC3E}">
        <p14:creationId xmlns:p14="http://schemas.microsoft.com/office/powerpoint/2010/main" val="240427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Shape 472"/>
          <p:cNvSpPr/>
          <p:nvPr/>
        </p:nvSpPr>
        <p:spPr>
          <a:xfrm>
            <a:off x="0" y="2"/>
            <a:ext cx="9144000" cy="654050"/>
          </a:xfrm>
          <a:prstGeom prst="rect">
            <a:avLst/>
          </a:prstGeom>
          <a:solidFill>
            <a:srgbClr val="FAE807"/>
          </a:solidFill>
          <a:ln>
            <a:noFill/>
          </a:ln>
        </p:spPr>
        <p:txBody>
          <a:bodyPr lIns="68569" tIns="34275" rIns="68569" bIns="34275" anchor="ctr" anchorCtr="0">
            <a:noAutofit/>
          </a:bodyPr>
          <a:lstStyle/>
          <a:p>
            <a:pPr marL="0" marR="0" lvl="0" indent="0" algn="ctr" rtl="0">
              <a:spcBef>
                <a:spcPts val="0"/>
              </a:spcBef>
              <a:buNone/>
            </a:pPr>
            <a:endParaRPr sz="1350" b="0" i="0" u="none" strike="noStrike" cap="none" baseline="0">
              <a:solidFill>
                <a:schemeClr val="lt1"/>
              </a:solidFill>
              <a:latin typeface="Times New Roman"/>
              <a:ea typeface="Times New Roman"/>
              <a:cs typeface="Times New Roman"/>
              <a:sym typeface="Times New Roman"/>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200152"/>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2"/>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12/27/21</a:t>
            </a:fld>
            <a:endParaRPr lang="en-US"/>
          </a:p>
        </p:txBody>
      </p:sp>
      <p:sp>
        <p:nvSpPr>
          <p:cNvPr id="6" name="Footer Placeholder 5"/>
          <p:cNvSpPr>
            <a:spLocks noGrp="1"/>
          </p:cNvSpPr>
          <p:nvPr>
            <p:ph type="ftr" sz="quarter" idx="11"/>
          </p:nvPr>
        </p:nvSpPr>
        <p:spPr>
          <a:xfrm>
            <a:off x="3124200" y="4767265"/>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5"/>
            <a:ext cx="2133600" cy="273844"/>
          </a:xfrm>
          <a:prstGeom prst="rect">
            <a:avLst/>
          </a:prstGeom>
        </p:spPr>
        <p:txBody>
          <a:bodyPr/>
          <a:lstStyle/>
          <a:p>
            <a:fld id="{54C18B77-3485-4B2A-8563-2C1FCF62FC8E}" type="slidenum">
              <a:rPr lang="en-US" smtClean="0"/>
              <a:t>‹#›</a:t>
            </a:fld>
            <a:endParaRPr lang="en-US"/>
          </a:p>
        </p:txBody>
      </p:sp>
      <p:pic>
        <p:nvPicPr>
          <p:cNvPr id="11" name="Picture 10"/>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8003611" y="4808766"/>
            <a:ext cx="1006716" cy="305296"/>
          </a:xfrm>
          <a:prstGeom prst="rect">
            <a:avLst/>
          </a:prstGeom>
        </p:spPr>
      </p:pic>
    </p:spTree>
    <p:extLst>
      <p:ext uri="{BB962C8B-B14F-4D97-AF65-F5344CB8AC3E}">
        <p14:creationId xmlns:p14="http://schemas.microsoft.com/office/powerpoint/2010/main" val="34381857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Content 3_Black">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52528E-26CA-494E-BB4E-3EA56D2BA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288802"/>
            <a:ext cx="9135033" cy="2854697"/>
          </a:xfrm>
          <a:prstGeom prst="rect">
            <a:avLst/>
          </a:prstGeom>
        </p:spPr>
      </p:pic>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23384"/>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7907" y="302154"/>
            <a:ext cx="7589012" cy="332399"/>
          </a:xfrm>
        </p:spPr>
        <p:txBody>
          <a:bodyPr/>
          <a:lstStyle>
            <a:lvl1pPr>
              <a:defRPr>
                <a:solidFill>
                  <a:schemeClr val="accent5"/>
                </a:solidFill>
              </a:defRPr>
            </a:lvl1pPr>
          </a:lstStyle>
          <a:p>
            <a:r>
              <a:rPr lang="en-US" dirty="0"/>
              <a:t>Click to Edit Title</a:t>
            </a:r>
          </a:p>
        </p:txBody>
      </p:sp>
      <p:sp>
        <p:nvSpPr>
          <p:cNvPr id="6" name="Rectangle 5">
            <a:extLst>
              <a:ext uri="{FF2B5EF4-FFF2-40B4-BE49-F238E27FC236}">
                <a16:creationId xmlns:a16="http://schemas.microsoft.com/office/drawing/2014/main" id="{B25AB4AC-15FD-4676-8AFD-0B541DDE9941}"/>
              </a:ext>
            </a:extLst>
          </p:cNvPr>
          <p:cNvSpPr>
            <a:spLocks noChangeArrowheads="1"/>
          </p:cNvSpPr>
          <p:nvPr userDrawn="1"/>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7" name="TextBox 6">
            <a:extLst>
              <a:ext uri="{FF2B5EF4-FFF2-40B4-BE49-F238E27FC236}">
                <a16:creationId xmlns:a16="http://schemas.microsoft.com/office/drawing/2014/main" id="{3081CB83-867D-45C4-ADAF-9844DDA9178F}"/>
              </a:ext>
            </a:extLst>
          </p:cNvPr>
          <p:cNvSpPr txBox="1"/>
          <p:nvPr userDrawn="1"/>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Tree>
    <p:extLst>
      <p:ext uri="{BB962C8B-B14F-4D97-AF65-F5344CB8AC3E}">
        <p14:creationId xmlns:p14="http://schemas.microsoft.com/office/powerpoint/2010/main" val="3230026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Title, Content and No Wav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105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lvl1pPr>
          </a:lstStyle>
          <a:p>
            <a:r>
              <a:rPr lang="en-US" dirty="0"/>
              <a:t>Click to Edit Title</a:t>
            </a:r>
          </a:p>
        </p:txBody>
      </p:sp>
      <p:sp>
        <p:nvSpPr>
          <p:cNvPr id="9" name="Rectangle 8">
            <a:extLst>
              <a:ext uri="{FF2B5EF4-FFF2-40B4-BE49-F238E27FC236}">
                <a16:creationId xmlns:a16="http://schemas.microsoft.com/office/drawing/2014/main" id="{AB93699E-5AC3-4192-96E4-243B29B9C925}"/>
              </a:ext>
            </a:extLst>
          </p:cNvPr>
          <p:cNvSpPr>
            <a:spLocks noChangeArrowheads="1"/>
          </p:cNvSpPr>
          <p:nvPr userDrawn="1"/>
        </p:nvSpPr>
        <p:spPr bwMode="inv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0" name="TextBox 9">
            <a:extLst>
              <a:ext uri="{FF2B5EF4-FFF2-40B4-BE49-F238E27FC236}">
                <a16:creationId xmlns:a16="http://schemas.microsoft.com/office/drawing/2014/main" id="{70DF7709-F630-406D-BD0D-D0B3F6F36C43}"/>
              </a:ext>
            </a:extLst>
          </p:cNvPr>
          <p:cNvSpPr txBox="1"/>
          <p:nvPr userDrawn="1"/>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11" name="Group 10">
            <a:extLst>
              <a:ext uri="{FF2B5EF4-FFF2-40B4-BE49-F238E27FC236}">
                <a16:creationId xmlns:a16="http://schemas.microsoft.com/office/drawing/2014/main" id="{665D4A9F-3575-41DA-ADDB-78CBD8FF071B}"/>
              </a:ext>
            </a:extLst>
          </p:cNvPr>
          <p:cNvGrpSpPr/>
          <p:nvPr userDrawn="1"/>
        </p:nvGrpSpPr>
        <p:grpSpPr bwMode="gray">
          <a:xfrm>
            <a:off x="8262019" y="122704"/>
            <a:ext cx="649970" cy="649970"/>
            <a:chOff x="7069693" y="-204564"/>
            <a:chExt cx="1760409" cy="1760409"/>
          </a:xfrm>
        </p:grpSpPr>
        <p:sp>
          <p:nvSpPr>
            <p:cNvPr id="12" name="Rectangle 11">
              <a:extLst>
                <a:ext uri="{FF2B5EF4-FFF2-40B4-BE49-F238E27FC236}">
                  <a16:creationId xmlns:a16="http://schemas.microsoft.com/office/drawing/2014/main" id="{143E561D-C1C3-4353-8C41-B6F93C4C16E5}"/>
                </a:ext>
              </a:extLst>
            </p:cNvPr>
            <p:cNvSpPr/>
            <p:nvPr userDrawn="1"/>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3" name="Picture 12">
              <a:extLst>
                <a:ext uri="{FF2B5EF4-FFF2-40B4-BE49-F238E27FC236}">
                  <a16:creationId xmlns:a16="http://schemas.microsoft.com/office/drawing/2014/main" id="{0BC6C656-66D3-427E-946D-1C1BCC60AC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Tree>
    <p:extLst>
      <p:ext uri="{BB962C8B-B14F-4D97-AF65-F5344CB8AC3E}">
        <p14:creationId xmlns:p14="http://schemas.microsoft.com/office/powerpoint/2010/main" val="44628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9209" y="302154"/>
            <a:ext cx="7589012" cy="332399"/>
          </a:xfrm>
        </p:spPr>
        <p:txBody>
          <a:bodyPr/>
          <a:lstStyle>
            <a:lvl1pPr>
              <a:defRPr/>
            </a:lvl1pPr>
          </a:lstStyle>
          <a:p>
            <a:r>
              <a:rPr lang="en-US" dirty="0"/>
              <a:t>Click to Edit Title</a:t>
            </a:r>
          </a:p>
        </p:txBody>
      </p:sp>
      <p:sp>
        <p:nvSpPr>
          <p:cNvPr id="4" name="Text Placeholder 3">
            <a:extLst>
              <a:ext uri="{FF2B5EF4-FFF2-40B4-BE49-F238E27FC236}">
                <a16:creationId xmlns:a16="http://schemas.microsoft.com/office/drawing/2014/main" id="{D2055B37-CCE1-447A-B7CE-6A7BF845C40F}"/>
              </a:ext>
            </a:extLst>
          </p:cNvPr>
          <p:cNvSpPr>
            <a:spLocks noGrp="1"/>
          </p:cNvSpPr>
          <p:nvPr>
            <p:ph type="body" sz="quarter" idx="10" hasCustomPrompt="1"/>
          </p:nvPr>
        </p:nvSpPr>
        <p:spPr>
          <a:xfrm>
            <a:off x="387907" y="1360607"/>
            <a:ext cx="8524082" cy="11105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DB3AA2BD-C96C-4CD2-BB7D-C8CED7792091}"/>
              </a:ext>
            </a:extLst>
          </p:cNvPr>
          <p:cNvSpPr>
            <a:spLocks noGrp="1"/>
          </p:cNvSpPr>
          <p:nvPr>
            <p:ph type="body" sz="quarter" idx="11" hasCustomPrompt="1"/>
          </p:nvPr>
        </p:nvSpPr>
        <p:spPr bwMode="auto">
          <a:xfrm>
            <a:off x="389209" y="864843"/>
            <a:ext cx="7589012" cy="221599"/>
          </a:xfrm>
        </p:spPr>
        <p:txBody>
          <a:bodyPr/>
          <a:lstStyle>
            <a:lvl1pPr marL="0" indent="0">
              <a:buNone/>
              <a:defRPr sz="1600" b="0" cap="all" baseline="0">
                <a:solidFill>
                  <a:schemeClr val="accent2"/>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SUBTITLE</a:t>
            </a:r>
          </a:p>
        </p:txBody>
      </p:sp>
    </p:spTree>
    <p:extLst>
      <p:ext uri="{BB962C8B-B14F-4D97-AF65-F5344CB8AC3E}">
        <p14:creationId xmlns:p14="http://schemas.microsoft.com/office/powerpoint/2010/main" val="104833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ubtitle, and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9209" y="302154"/>
            <a:ext cx="7589012" cy="332399"/>
          </a:xfrm>
        </p:spPr>
        <p:txBody>
          <a:bodyPr/>
          <a:lstStyle>
            <a:lvl1pPr>
              <a:defRPr/>
            </a:lvl1pPr>
          </a:lstStyle>
          <a:p>
            <a:r>
              <a:rPr lang="en-US" dirty="0"/>
              <a:t>Click to Edit Title</a:t>
            </a:r>
          </a:p>
        </p:txBody>
      </p:sp>
      <p:sp>
        <p:nvSpPr>
          <p:cNvPr id="4" name="Text Placeholder 3">
            <a:extLst>
              <a:ext uri="{FF2B5EF4-FFF2-40B4-BE49-F238E27FC236}">
                <a16:creationId xmlns:a16="http://schemas.microsoft.com/office/drawing/2014/main" id="{D2055B37-CCE1-447A-B7CE-6A7BF845C40F}"/>
              </a:ext>
            </a:extLst>
          </p:cNvPr>
          <p:cNvSpPr>
            <a:spLocks noGrp="1"/>
          </p:cNvSpPr>
          <p:nvPr>
            <p:ph type="body" sz="quarter" idx="10" hasCustomPrompt="1"/>
          </p:nvPr>
        </p:nvSpPr>
        <p:spPr>
          <a:xfrm>
            <a:off x="387907" y="1360607"/>
            <a:ext cx="3970448" cy="1012585"/>
          </a:xfrm>
        </p:spPr>
        <p:txBody>
          <a:bodyPr/>
          <a:lstStyle>
            <a:lvl1pPr>
              <a:spcBef>
                <a:spcPts val="1200"/>
              </a:spcBef>
              <a:defRPr sz="1800">
                <a:solidFill>
                  <a:schemeClr val="tx2"/>
                </a:solidFill>
              </a:defRPr>
            </a:lvl1pPr>
            <a:lvl2pPr>
              <a:defRPr sz="1600">
                <a:solidFill>
                  <a:schemeClr val="tx2"/>
                </a:solidFill>
              </a:defRPr>
            </a:lvl2pPr>
            <a:lvl3pPr>
              <a:defRPr sz="1400">
                <a:solidFill>
                  <a:schemeClr val="tx2"/>
                </a:solidFill>
              </a:defRPr>
            </a:lvl3pPr>
            <a:lvl4pPr>
              <a:defRPr sz="1400">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ext Placeholder 3">
            <a:extLst>
              <a:ext uri="{FF2B5EF4-FFF2-40B4-BE49-F238E27FC236}">
                <a16:creationId xmlns:a16="http://schemas.microsoft.com/office/drawing/2014/main" id="{BB2364D5-85B5-4B15-9063-B28A8ED0C546}"/>
              </a:ext>
            </a:extLst>
          </p:cNvPr>
          <p:cNvSpPr>
            <a:spLocks noGrp="1"/>
          </p:cNvSpPr>
          <p:nvPr>
            <p:ph type="body" sz="quarter" idx="12" hasCustomPrompt="1"/>
          </p:nvPr>
        </p:nvSpPr>
        <p:spPr>
          <a:xfrm>
            <a:off x="4919530" y="1360607"/>
            <a:ext cx="3970448" cy="1012585"/>
          </a:xfrm>
        </p:spPr>
        <p:txBody>
          <a:bodyPr/>
          <a:lstStyle>
            <a:lvl1pPr>
              <a:spcBef>
                <a:spcPts val="1200"/>
              </a:spcBef>
              <a:defRPr sz="1800">
                <a:solidFill>
                  <a:schemeClr val="tx2"/>
                </a:solidFill>
              </a:defRPr>
            </a:lvl1pPr>
            <a:lvl2pPr>
              <a:defRPr sz="1600">
                <a:solidFill>
                  <a:schemeClr val="tx2"/>
                </a:solidFill>
              </a:defRPr>
            </a:lvl2pPr>
            <a:lvl3pPr>
              <a:defRPr sz="1400">
                <a:solidFill>
                  <a:schemeClr val="tx2"/>
                </a:solidFill>
              </a:defRPr>
            </a:lvl3pPr>
            <a:lvl4pPr>
              <a:defRPr sz="1400">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7" name="Text Placeholder 4">
            <a:extLst>
              <a:ext uri="{FF2B5EF4-FFF2-40B4-BE49-F238E27FC236}">
                <a16:creationId xmlns:a16="http://schemas.microsoft.com/office/drawing/2014/main" id="{752F6996-D02C-40E7-8030-9034B58241D0}"/>
              </a:ext>
            </a:extLst>
          </p:cNvPr>
          <p:cNvSpPr>
            <a:spLocks noGrp="1"/>
          </p:cNvSpPr>
          <p:nvPr>
            <p:ph type="body" sz="quarter" idx="11" hasCustomPrompt="1"/>
          </p:nvPr>
        </p:nvSpPr>
        <p:spPr bwMode="auto">
          <a:xfrm>
            <a:off x="389209" y="864843"/>
            <a:ext cx="7589012" cy="221599"/>
          </a:xfrm>
        </p:spPr>
        <p:txBody>
          <a:bodyPr/>
          <a:lstStyle>
            <a:lvl1pPr marL="0" indent="0">
              <a:buNone/>
              <a:defRPr sz="1600" b="0" cap="all" baseline="0">
                <a:solidFill>
                  <a:schemeClr val="accent2"/>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SUBTITLE</a:t>
            </a:r>
          </a:p>
        </p:txBody>
      </p:sp>
    </p:spTree>
    <p:extLst>
      <p:ext uri="{BB962C8B-B14F-4D97-AF65-F5344CB8AC3E}">
        <p14:creationId xmlns:p14="http://schemas.microsoft.com/office/powerpoint/2010/main" val="418440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ubtitle, and Two Columns with Column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9209" y="302154"/>
            <a:ext cx="7589012" cy="332399"/>
          </a:xfrm>
        </p:spPr>
        <p:txBody>
          <a:bodyPr/>
          <a:lstStyle>
            <a:lvl1pPr>
              <a:defRPr/>
            </a:lvl1pPr>
          </a:lstStyle>
          <a:p>
            <a:r>
              <a:rPr lang="en-US" dirty="0"/>
              <a:t>Click to Edit Title</a:t>
            </a:r>
          </a:p>
        </p:txBody>
      </p:sp>
      <p:sp>
        <p:nvSpPr>
          <p:cNvPr id="6" name="Text Placeholder 3">
            <a:extLst>
              <a:ext uri="{FF2B5EF4-FFF2-40B4-BE49-F238E27FC236}">
                <a16:creationId xmlns:a16="http://schemas.microsoft.com/office/drawing/2014/main" id="{BB2364D5-85B5-4B15-9063-B28A8ED0C546}"/>
              </a:ext>
            </a:extLst>
          </p:cNvPr>
          <p:cNvSpPr>
            <a:spLocks noGrp="1"/>
          </p:cNvSpPr>
          <p:nvPr>
            <p:ph type="body" sz="quarter" idx="12" hasCustomPrompt="1"/>
          </p:nvPr>
        </p:nvSpPr>
        <p:spPr>
          <a:xfrm>
            <a:off x="623842" y="1856262"/>
            <a:ext cx="3865548" cy="780214"/>
          </a:xfrm>
        </p:spPr>
        <p:txBody>
          <a:bodyPr/>
          <a:lstStyle>
            <a:lvl1pPr marL="171450" indent="-171450">
              <a:spcBef>
                <a:spcPts val="1200"/>
              </a:spcBef>
              <a:defRPr sz="1800">
                <a:solidFill>
                  <a:schemeClr val="tx2"/>
                </a:solidFill>
              </a:defRPr>
            </a:lvl1pPr>
            <a:lvl2pPr marL="401638" indent="-174625">
              <a:defRPr sz="1600">
                <a:solidFill>
                  <a:schemeClr val="tx2"/>
                </a:solidFill>
              </a:defRPr>
            </a:lvl2pPr>
            <a:lvl3pPr marL="631825" indent="-171450" defTabSz="631825">
              <a:defRPr sz="1400">
                <a:solidFill>
                  <a:schemeClr val="tx2"/>
                </a:solidFill>
              </a:defRPr>
            </a:lvl3pPr>
            <a:lvl4pPr marL="914400" indent="-171450">
              <a:defRPr sz="1400">
                <a:solidFill>
                  <a:schemeClr val="tx2"/>
                </a:solidFill>
              </a:defRPr>
            </a:lvl4pPr>
          </a:lstStyle>
          <a:p>
            <a:pPr lvl="0"/>
            <a:r>
              <a:rPr lang="en-US" dirty="0"/>
              <a:t>Click to edit text</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9E535974-3AE6-42BA-A23B-B987593C3A57}"/>
              </a:ext>
            </a:extLst>
          </p:cNvPr>
          <p:cNvSpPr>
            <a:spLocks noGrp="1"/>
          </p:cNvSpPr>
          <p:nvPr>
            <p:ph type="body" sz="quarter" idx="14" hasCustomPrompt="1"/>
          </p:nvPr>
        </p:nvSpPr>
        <p:spPr bwMode="gray">
          <a:xfrm>
            <a:off x="469602" y="1461865"/>
            <a:ext cx="4021851" cy="267766"/>
          </a:xfrm>
          <a:solidFill>
            <a:schemeClr val="bg1"/>
          </a:solidFill>
          <a:effectLst>
            <a:outerShdw dist="76200" dir="10800000" algn="r" rotWithShape="0">
              <a:schemeClr val="accent1"/>
            </a:outerShdw>
          </a:effectLst>
        </p:spPr>
        <p:txBody>
          <a:bodyPr lIns="91440" tIns="45720" bIns="0"/>
          <a:lstStyle>
            <a:lvl1pPr marL="0" indent="0">
              <a:buNone/>
              <a:defRPr sz="1600" b="1">
                <a:solidFill>
                  <a:schemeClr val="tx2"/>
                </a:solidFill>
              </a:defRPr>
            </a:lvl1pPr>
            <a:lvl2pPr marL="0" indent="0">
              <a:buNone/>
              <a:defRPr/>
            </a:lvl2pPr>
            <a:lvl3pPr marL="0" indent="0">
              <a:buNone/>
              <a:defRPr/>
            </a:lvl3pPr>
            <a:lvl4pPr marL="0" indent="0">
              <a:buNone/>
              <a:defRPr/>
            </a:lvl4pPr>
            <a:lvl5pPr marL="0" indent="0">
              <a:buNone/>
              <a:defRPr/>
            </a:lvl5pPr>
          </a:lstStyle>
          <a:p>
            <a:r>
              <a:rPr lang="en-US" sz="1600" dirty="0">
                <a:solidFill>
                  <a:schemeClr val="tx1"/>
                </a:solidFill>
              </a:rPr>
              <a:t>Column Header</a:t>
            </a:r>
          </a:p>
        </p:txBody>
      </p:sp>
      <p:sp>
        <p:nvSpPr>
          <p:cNvPr id="16" name="Text Placeholder 3">
            <a:extLst>
              <a:ext uri="{FF2B5EF4-FFF2-40B4-BE49-F238E27FC236}">
                <a16:creationId xmlns:a16="http://schemas.microsoft.com/office/drawing/2014/main" id="{9224020B-129B-4383-9E4F-DFCAA225B15B}"/>
              </a:ext>
            </a:extLst>
          </p:cNvPr>
          <p:cNvSpPr>
            <a:spLocks noGrp="1"/>
          </p:cNvSpPr>
          <p:nvPr>
            <p:ph type="body" sz="quarter" idx="15" hasCustomPrompt="1"/>
          </p:nvPr>
        </p:nvSpPr>
        <p:spPr>
          <a:xfrm>
            <a:off x="5022079" y="1856262"/>
            <a:ext cx="3865548" cy="780214"/>
          </a:xfrm>
        </p:spPr>
        <p:txBody>
          <a:bodyPr/>
          <a:lstStyle>
            <a:lvl1pPr marL="171450" indent="-171450">
              <a:spcBef>
                <a:spcPts val="1200"/>
              </a:spcBef>
              <a:defRPr sz="1800">
                <a:solidFill>
                  <a:schemeClr val="tx2"/>
                </a:solidFill>
              </a:defRPr>
            </a:lvl1pPr>
            <a:lvl2pPr marL="401638" indent="-174625">
              <a:defRPr sz="1600">
                <a:solidFill>
                  <a:schemeClr val="tx2"/>
                </a:solidFill>
              </a:defRPr>
            </a:lvl2pPr>
            <a:lvl3pPr marL="631825" indent="-171450" defTabSz="631825">
              <a:defRPr sz="1400">
                <a:solidFill>
                  <a:schemeClr val="tx2"/>
                </a:solidFill>
              </a:defRPr>
            </a:lvl3pPr>
            <a:lvl4pPr marL="914400" indent="-171450">
              <a:defRPr sz="1400">
                <a:solidFill>
                  <a:schemeClr val="tx2"/>
                </a:solidFill>
              </a:defRPr>
            </a:lvl4pPr>
          </a:lstStyle>
          <a:p>
            <a:pPr lvl="0"/>
            <a:r>
              <a:rPr lang="en-US" dirty="0"/>
              <a:t>Click to edit text</a:t>
            </a:r>
          </a:p>
          <a:p>
            <a:pPr lvl="1"/>
            <a:r>
              <a:rPr lang="en-US" dirty="0"/>
              <a:t>Second level</a:t>
            </a:r>
          </a:p>
          <a:p>
            <a:pPr lvl="2"/>
            <a:r>
              <a:rPr lang="en-US" dirty="0"/>
              <a:t>Third level</a:t>
            </a:r>
          </a:p>
        </p:txBody>
      </p:sp>
      <p:sp>
        <p:nvSpPr>
          <p:cNvPr id="17" name="Text Placeholder 9">
            <a:extLst>
              <a:ext uri="{FF2B5EF4-FFF2-40B4-BE49-F238E27FC236}">
                <a16:creationId xmlns:a16="http://schemas.microsoft.com/office/drawing/2014/main" id="{69056B30-F685-4709-8CA4-528BD96F7CEC}"/>
              </a:ext>
            </a:extLst>
          </p:cNvPr>
          <p:cNvSpPr>
            <a:spLocks noGrp="1"/>
          </p:cNvSpPr>
          <p:nvPr>
            <p:ph type="body" sz="quarter" idx="16" hasCustomPrompt="1"/>
          </p:nvPr>
        </p:nvSpPr>
        <p:spPr bwMode="gray">
          <a:xfrm>
            <a:off x="4867839" y="1461865"/>
            <a:ext cx="4021851" cy="267766"/>
          </a:xfrm>
          <a:solidFill>
            <a:schemeClr val="bg1"/>
          </a:solidFill>
          <a:effectLst>
            <a:outerShdw dist="76200" dir="10800000" algn="r" rotWithShape="0">
              <a:schemeClr val="accent1"/>
            </a:outerShdw>
          </a:effectLst>
        </p:spPr>
        <p:txBody>
          <a:bodyPr lIns="91440" tIns="45720" bIns="0"/>
          <a:lstStyle>
            <a:lvl1pPr marL="0" indent="0">
              <a:buNone/>
              <a:defRPr sz="1600" b="1">
                <a:solidFill>
                  <a:schemeClr val="tx2"/>
                </a:solidFill>
              </a:defRPr>
            </a:lvl1pPr>
            <a:lvl2pPr marL="0" indent="0">
              <a:buNone/>
              <a:defRPr/>
            </a:lvl2pPr>
            <a:lvl3pPr marL="0" indent="0">
              <a:buNone/>
              <a:defRPr/>
            </a:lvl3pPr>
            <a:lvl4pPr marL="0" indent="0">
              <a:buNone/>
              <a:defRPr/>
            </a:lvl4pPr>
            <a:lvl5pPr marL="0" indent="0">
              <a:buNone/>
              <a:defRPr/>
            </a:lvl5pPr>
          </a:lstStyle>
          <a:p>
            <a:r>
              <a:rPr lang="en-US" sz="1600" dirty="0">
                <a:solidFill>
                  <a:schemeClr val="tx1"/>
                </a:solidFill>
              </a:rPr>
              <a:t>Column Header</a:t>
            </a:r>
          </a:p>
        </p:txBody>
      </p:sp>
      <p:sp>
        <p:nvSpPr>
          <p:cNvPr id="18" name="Text Placeholder 4">
            <a:extLst>
              <a:ext uri="{FF2B5EF4-FFF2-40B4-BE49-F238E27FC236}">
                <a16:creationId xmlns:a16="http://schemas.microsoft.com/office/drawing/2014/main" id="{EB5AEFD0-B209-4665-8BCF-579A8F9B4272}"/>
              </a:ext>
            </a:extLst>
          </p:cNvPr>
          <p:cNvSpPr>
            <a:spLocks noGrp="1"/>
          </p:cNvSpPr>
          <p:nvPr>
            <p:ph type="body" sz="quarter" idx="11" hasCustomPrompt="1"/>
          </p:nvPr>
        </p:nvSpPr>
        <p:spPr bwMode="auto">
          <a:xfrm>
            <a:off x="389209" y="864843"/>
            <a:ext cx="7589012" cy="221599"/>
          </a:xfrm>
        </p:spPr>
        <p:txBody>
          <a:bodyPr/>
          <a:lstStyle>
            <a:lvl1pPr marL="0" indent="0">
              <a:buNone/>
              <a:defRPr sz="1600" b="0" cap="all" baseline="0">
                <a:solidFill>
                  <a:schemeClr val="accent2"/>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SUBTITLE</a:t>
            </a:r>
          </a:p>
        </p:txBody>
      </p:sp>
    </p:spTree>
    <p:extLst>
      <p:ext uri="{BB962C8B-B14F-4D97-AF65-F5344CB8AC3E}">
        <p14:creationId xmlns:p14="http://schemas.microsoft.com/office/powerpoint/2010/main" val="354910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9209" y="302154"/>
            <a:ext cx="7589012" cy="332399"/>
          </a:xfrm>
        </p:spPr>
        <p:txBody>
          <a:bodyPr/>
          <a:lstStyle>
            <a:lvl1pPr>
              <a:defRPr/>
            </a:lvl1pPr>
          </a:lstStyle>
          <a:p>
            <a:r>
              <a:rPr lang="en-US" dirty="0"/>
              <a:t>Click to Edit Title</a:t>
            </a:r>
          </a:p>
        </p:txBody>
      </p:sp>
      <p:sp>
        <p:nvSpPr>
          <p:cNvPr id="6" name="Text Placeholder 4">
            <a:extLst>
              <a:ext uri="{FF2B5EF4-FFF2-40B4-BE49-F238E27FC236}">
                <a16:creationId xmlns:a16="http://schemas.microsoft.com/office/drawing/2014/main" id="{933A6C95-2CF6-456A-99D8-0496760BCA4D}"/>
              </a:ext>
            </a:extLst>
          </p:cNvPr>
          <p:cNvSpPr>
            <a:spLocks noGrp="1"/>
          </p:cNvSpPr>
          <p:nvPr>
            <p:ph type="body" sz="quarter" idx="11" hasCustomPrompt="1"/>
          </p:nvPr>
        </p:nvSpPr>
        <p:spPr bwMode="auto">
          <a:xfrm>
            <a:off x="389209" y="864843"/>
            <a:ext cx="7589012" cy="221599"/>
          </a:xfrm>
        </p:spPr>
        <p:txBody>
          <a:bodyPr/>
          <a:lstStyle>
            <a:lvl1pPr marL="0" indent="0">
              <a:buNone/>
              <a:defRPr sz="1600" b="0" cap="all" baseline="0">
                <a:solidFill>
                  <a:schemeClr val="accent2"/>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SUBTITLE</a:t>
            </a:r>
          </a:p>
        </p:txBody>
      </p:sp>
    </p:spTree>
    <p:extLst>
      <p:ext uri="{BB962C8B-B14F-4D97-AF65-F5344CB8AC3E}">
        <p14:creationId xmlns:p14="http://schemas.microsoft.com/office/powerpoint/2010/main" val="164196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lvl1pPr>
          </a:lstStyle>
          <a:p>
            <a:r>
              <a:rPr lang="en-US" dirty="0"/>
              <a:t>Click to Edit Title</a:t>
            </a:r>
          </a:p>
        </p:txBody>
      </p:sp>
    </p:spTree>
    <p:extLst>
      <p:ext uri="{BB962C8B-B14F-4D97-AF65-F5344CB8AC3E}">
        <p14:creationId xmlns:p14="http://schemas.microsoft.com/office/powerpoint/2010/main" val="357953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Only Black">
    <p:bg>
      <p:bgPr>
        <a:solidFill>
          <a:schemeClr val="tx2"/>
        </a:solidFill>
        <a:effectLst/>
      </p:bgPr>
    </p:bg>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E5E6231D-35DD-4A98-87B7-EE0C703D84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286000"/>
            <a:ext cx="9144000" cy="2857500"/>
          </a:xfrm>
          <a:prstGeom prst="rect">
            <a:avLst/>
          </a:prstGeom>
        </p:spPr>
      </p:pic>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solidFill>
                  <a:schemeClr val="accent5"/>
                </a:solidFill>
              </a:defRPr>
            </a:lvl1pPr>
          </a:lstStyle>
          <a:p>
            <a:r>
              <a:rPr lang="en-US" dirty="0"/>
              <a:t>Click to Edit Title</a:t>
            </a:r>
          </a:p>
        </p:txBody>
      </p:sp>
    </p:spTree>
    <p:extLst>
      <p:ext uri="{BB962C8B-B14F-4D97-AF65-F5344CB8AC3E}">
        <p14:creationId xmlns:p14="http://schemas.microsoft.com/office/powerpoint/2010/main" val="67961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28D5332C-70BA-4F1E-A78F-E26FC3EC21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p:spPr>
      </p:pic>
      <p:sp>
        <p:nvSpPr>
          <p:cNvPr id="2" name="Title 1"/>
          <p:cNvSpPr>
            <a:spLocks noGrp="1"/>
          </p:cNvSpPr>
          <p:nvPr>
            <p:ph type="ctrTitle" hasCustomPrompt="1"/>
          </p:nvPr>
        </p:nvSpPr>
        <p:spPr bwMode="gray">
          <a:xfrm>
            <a:off x="479452" y="2526219"/>
            <a:ext cx="6858000" cy="609398"/>
          </a:xfrm>
        </p:spPr>
        <p:txBody>
          <a:bodyPr wrap="square" anchor="b">
            <a:spAutoFit/>
          </a:bodyPr>
          <a:lstStyle>
            <a:lvl1pPr>
              <a:defRPr sz="4400" b="1">
                <a:solidFill>
                  <a:schemeClr val="bg1"/>
                </a:solidFill>
              </a:defRPr>
            </a:lvl1pPr>
          </a:lstStyle>
          <a:p>
            <a:r>
              <a:rPr lang="en-US" dirty="0"/>
              <a:t>Thank You</a:t>
            </a:r>
          </a:p>
        </p:txBody>
      </p:sp>
      <p:grpSp>
        <p:nvGrpSpPr>
          <p:cNvPr id="7" name="Group 6">
            <a:extLst>
              <a:ext uri="{FF2B5EF4-FFF2-40B4-BE49-F238E27FC236}">
                <a16:creationId xmlns:a16="http://schemas.microsoft.com/office/drawing/2014/main" id="{67634928-2232-4154-8DF5-C6227B44160C}"/>
              </a:ext>
            </a:extLst>
          </p:cNvPr>
          <p:cNvGrpSpPr/>
          <p:nvPr userDrawn="1"/>
        </p:nvGrpSpPr>
        <p:grpSpPr bwMode="gray">
          <a:xfrm>
            <a:off x="7588155" y="429904"/>
            <a:ext cx="1125941" cy="1125941"/>
            <a:chOff x="7274257" y="0"/>
            <a:chExt cx="1555845" cy="1555845"/>
          </a:xfrm>
        </p:grpSpPr>
        <p:sp>
          <p:nvSpPr>
            <p:cNvPr id="8" name="Rectangle 7">
              <a:extLst>
                <a:ext uri="{FF2B5EF4-FFF2-40B4-BE49-F238E27FC236}">
                  <a16:creationId xmlns:a16="http://schemas.microsoft.com/office/drawing/2014/main" id="{98BD859F-A307-4AE2-8D0D-8F14DADBE172}"/>
                </a:ext>
              </a:extLst>
            </p:cNvPr>
            <p:cNvSpPr/>
            <p:nvPr userDrawn="1"/>
          </p:nvSpPr>
          <p:spPr bwMode="gray">
            <a:xfrm>
              <a:off x="7274257" y="0"/>
              <a:ext cx="1555845" cy="1555845"/>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9" name="Picture 8">
              <a:extLst>
                <a:ext uri="{FF2B5EF4-FFF2-40B4-BE49-F238E27FC236}">
                  <a16:creationId xmlns:a16="http://schemas.microsoft.com/office/drawing/2014/main" id="{D5B1F8BA-8525-44E9-BF07-C71E2A5E126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7424383" y="526949"/>
              <a:ext cx="1276066" cy="488386"/>
            </a:xfrm>
            <a:prstGeom prst="rect">
              <a:avLst/>
            </a:prstGeom>
          </p:spPr>
        </p:pic>
      </p:grpSp>
    </p:spTree>
    <p:extLst>
      <p:ext uri="{BB962C8B-B14F-4D97-AF65-F5344CB8AC3E}">
        <p14:creationId xmlns:p14="http://schemas.microsoft.com/office/powerpoint/2010/main" val="380041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122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Shape 472"/>
          <p:cNvSpPr/>
          <p:nvPr/>
        </p:nvSpPr>
        <p:spPr>
          <a:xfrm>
            <a:off x="0" y="2"/>
            <a:ext cx="9144000" cy="654050"/>
          </a:xfrm>
          <a:prstGeom prst="rect">
            <a:avLst/>
          </a:prstGeom>
          <a:solidFill>
            <a:srgbClr val="FAE807"/>
          </a:solidFill>
          <a:ln>
            <a:noFill/>
          </a:ln>
        </p:spPr>
        <p:txBody>
          <a:bodyPr lIns="68569" tIns="34275" rIns="68569" bIns="34275" anchor="ctr" anchorCtr="0">
            <a:noAutofit/>
          </a:bodyPr>
          <a:lstStyle/>
          <a:p>
            <a:pPr marL="0" marR="0" lvl="0" indent="0" algn="ctr" rtl="0">
              <a:spcBef>
                <a:spcPts val="0"/>
              </a:spcBef>
              <a:buNone/>
            </a:pPr>
            <a:endParaRPr sz="1350" b="0" i="0" u="none" strike="noStrike" cap="none" baseline="0">
              <a:solidFill>
                <a:schemeClr val="lt1"/>
              </a:solidFill>
              <a:latin typeface="Times New Roman"/>
              <a:ea typeface="Times New Roman"/>
              <a:cs typeface="Times New Roman"/>
              <a:sym typeface="Times New Roman"/>
            </a:endParaRPr>
          </a:p>
        </p:txBody>
      </p:sp>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6"/>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6"/>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12/27/21</a:t>
            </a:fld>
            <a:endParaRPr lang="en-US"/>
          </a:p>
        </p:txBody>
      </p:sp>
      <p:sp>
        <p:nvSpPr>
          <p:cNvPr id="8" name="Footer Placeholder 7"/>
          <p:cNvSpPr>
            <a:spLocks noGrp="1"/>
          </p:cNvSpPr>
          <p:nvPr>
            <p:ph type="ftr" sz="quarter" idx="11"/>
          </p:nvPr>
        </p:nvSpPr>
        <p:spPr>
          <a:xfrm>
            <a:off x="3124200" y="4767265"/>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5"/>
            <a:ext cx="2133600" cy="273844"/>
          </a:xfrm>
          <a:prstGeom prst="rect">
            <a:avLst/>
          </a:prstGeom>
        </p:spPr>
        <p:txBody>
          <a:bodyPr/>
          <a:lstStyle/>
          <a:p>
            <a:fld id="{54C18B77-3485-4B2A-8563-2C1FCF62FC8E}" type="slidenum">
              <a:rPr lang="en-US" smtClean="0"/>
              <a:t>‹#›</a:t>
            </a:fld>
            <a:endParaRPr lang="en-US"/>
          </a:p>
        </p:txBody>
      </p:sp>
      <p:pic>
        <p:nvPicPr>
          <p:cNvPr id="13" name="Picture 12"/>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8003611" y="4808766"/>
            <a:ext cx="1006716" cy="305296"/>
          </a:xfrm>
          <a:prstGeom prst="rect">
            <a:avLst/>
          </a:prstGeom>
        </p:spPr>
      </p:pic>
    </p:spTree>
    <p:extLst>
      <p:ext uri="{BB962C8B-B14F-4D97-AF65-F5344CB8AC3E}">
        <p14:creationId xmlns:p14="http://schemas.microsoft.com/office/powerpoint/2010/main" val="41817372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78562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85687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61433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47413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0849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27166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44677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10883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67608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5436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Shape 472"/>
          <p:cNvSpPr/>
          <p:nvPr/>
        </p:nvSpPr>
        <p:spPr>
          <a:xfrm>
            <a:off x="0" y="2"/>
            <a:ext cx="9144000" cy="654050"/>
          </a:xfrm>
          <a:prstGeom prst="rect">
            <a:avLst/>
          </a:prstGeom>
          <a:solidFill>
            <a:srgbClr val="FAE807"/>
          </a:solidFill>
          <a:ln>
            <a:noFill/>
          </a:ln>
        </p:spPr>
        <p:txBody>
          <a:bodyPr lIns="68569" tIns="34275" rIns="68569" bIns="34275" anchor="ctr" anchorCtr="0">
            <a:noAutofit/>
          </a:bodyPr>
          <a:lstStyle/>
          <a:p>
            <a:pPr marL="0" marR="0" lvl="0" indent="0" algn="ctr" rtl="0">
              <a:spcBef>
                <a:spcPts val="0"/>
              </a:spcBef>
              <a:buNone/>
            </a:pPr>
            <a:endParaRPr sz="1350" b="0" i="0" u="none" strike="noStrike" cap="none" baseline="0">
              <a:solidFill>
                <a:schemeClr val="lt1"/>
              </a:solidFill>
              <a:latin typeface="Times New Roman"/>
              <a:ea typeface="Times New Roman"/>
              <a:cs typeface="Times New Roman"/>
              <a:sym typeface="Times New Roman"/>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12/27/21</a:t>
            </a:fld>
            <a:endParaRPr lang="en-US"/>
          </a:p>
        </p:txBody>
      </p:sp>
      <p:sp>
        <p:nvSpPr>
          <p:cNvPr id="4" name="Footer Placeholder 3"/>
          <p:cNvSpPr>
            <a:spLocks noGrp="1"/>
          </p:cNvSpPr>
          <p:nvPr>
            <p:ph type="ftr" sz="quarter" idx="11"/>
          </p:nvPr>
        </p:nvSpPr>
        <p:spPr>
          <a:xfrm>
            <a:off x="3124200" y="4767265"/>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5"/>
            <a:ext cx="2133600" cy="273844"/>
          </a:xfrm>
          <a:prstGeom prst="rect">
            <a:avLst/>
          </a:prstGeom>
        </p:spPr>
        <p:txBody>
          <a:bodyPr/>
          <a:lstStyle/>
          <a:p>
            <a:fld id="{54C18B77-3485-4B2A-8563-2C1FCF62FC8E}" type="slidenum">
              <a:rPr lang="en-US" smtClean="0"/>
              <a:t>‹#›</a:t>
            </a:fld>
            <a:endParaRPr lang="en-US"/>
          </a:p>
        </p:txBody>
      </p:sp>
      <p:pic>
        <p:nvPicPr>
          <p:cNvPr id="8" name="Picture 7"/>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8003611" y="4808766"/>
            <a:ext cx="1006716" cy="305296"/>
          </a:xfrm>
          <a:prstGeom prst="rect">
            <a:avLst/>
          </a:prstGeom>
        </p:spPr>
      </p:pic>
    </p:spTree>
    <p:extLst>
      <p:ext uri="{BB962C8B-B14F-4D97-AF65-F5344CB8AC3E}">
        <p14:creationId xmlns:p14="http://schemas.microsoft.com/office/powerpoint/2010/main" val="8743638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28831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Cover">
    <p:spTree>
      <p:nvGrpSpPr>
        <p:cNvPr id="1" name="Shape 157"/>
        <p:cNvGrpSpPr/>
        <p:nvPr/>
      </p:nvGrpSpPr>
      <p:grpSpPr>
        <a:xfrm>
          <a:off x="0" y="0"/>
          <a:ext cx="0" cy="0"/>
          <a:chOff x="0" y="0"/>
          <a:chExt cx="0" cy="0"/>
        </a:xfrm>
      </p:grpSpPr>
      <p:pic>
        <p:nvPicPr>
          <p:cNvPr id="7" name="Shape 158">
            <a:extLst>
              <a:ext uri="{FF2B5EF4-FFF2-40B4-BE49-F238E27FC236}">
                <a16:creationId xmlns:a16="http://schemas.microsoft.com/office/drawing/2014/main" id="{6806C813-343A-5A43-9DB6-633CF2B589BC}"/>
              </a:ext>
            </a:extLst>
          </p:cNvPr>
          <p:cNvPicPr preferRelativeResize="0"/>
          <p:nvPr userDrawn="1"/>
        </p:nvPicPr>
        <p:blipFill rotWithShape="1">
          <a:blip r:embed="rId2" cstate="email">
            <a:alphaModFix amt="62000"/>
            <a:extLst>
              <a:ext uri="{28A0092B-C50C-407E-A947-70E740481C1C}">
                <a14:useLocalDpi xmlns:a14="http://schemas.microsoft.com/office/drawing/2010/main"/>
              </a:ext>
            </a:extLst>
          </a:blip>
          <a:srcRect/>
          <a:stretch/>
        </p:blipFill>
        <p:spPr>
          <a:xfrm>
            <a:off x="0" y="1609142"/>
            <a:ext cx="9144000" cy="3536949"/>
          </a:xfrm>
          <a:prstGeom prst="rect">
            <a:avLst/>
          </a:prstGeom>
          <a:noFill/>
          <a:ln>
            <a:noFill/>
          </a:ln>
        </p:spPr>
      </p:pic>
      <p:sp>
        <p:nvSpPr>
          <p:cNvPr id="160" name="Shape 160"/>
          <p:cNvSpPr txBox="1">
            <a:spLocks noGrp="1"/>
          </p:cNvSpPr>
          <p:nvPr>
            <p:ph type="body" idx="1"/>
          </p:nvPr>
        </p:nvSpPr>
        <p:spPr>
          <a:xfrm>
            <a:off x="2562939" y="1400242"/>
            <a:ext cx="4018123" cy="307766"/>
          </a:xfrm>
          <a:prstGeom prst="rect">
            <a:avLst/>
          </a:prstGeom>
          <a:noFill/>
          <a:ln>
            <a:noFill/>
          </a:ln>
        </p:spPr>
        <p:txBody>
          <a:bodyPr lIns="68575" tIns="68575" rIns="68575" bIns="68575" anchor="t" anchorCtr="0"/>
          <a:lstStyle>
            <a:lvl1pPr marL="0" marR="0" lvl="0" indent="0" algn="ctr" rtl="0">
              <a:lnSpc>
                <a:spcPct val="100000"/>
              </a:lnSpc>
              <a:spcBef>
                <a:spcPts val="0"/>
              </a:spcBef>
              <a:spcAft>
                <a:spcPts val="0"/>
              </a:spcAft>
              <a:buClr>
                <a:schemeClr val="dk1"/>
              </a:buClr>
              <a:buSzPct val="100000"/>
              <a:buFont typeface="Arial"/>
              <a:buNone/>
              <a:defRPr sz="1100" b="0" i="0" u="none" strike="noStrike" cap="none">
                <a:solidFill>
                  <a:srgbClr val="000000"/>
                </a:solidFill>
                <a:latin typeface="Arial"/>
                <a:ea typeface="Arial"/>
                <a:cs typeface="Arial"/>
                <a:sym typeface="Arial"/>
              </a:defRPr>
            </a:lvl1pPr>
            <a:lvl2pPr marL="342892" marR="0" lvl="1"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2pPr>
            <a:lvl3pPr marL="685783" marR="0" lvl="2"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3pPr>
            <a:lvl4pPr marL="1028675" marR="0" lvl="3"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4pPr>
            <a:lvl5pPr marL="1371566" marR="0" lvl="4"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5pPr>
            <a:lvl6pPr marL="1714457" marR="0" lvl="5"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6pPr>
            <a:lvl7pPr marL="2057348" marR="0" lvl="6"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7pPr>
            <a:lvl8pPr marL="2400240" marR="0" lvl="7"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8pPr>
            <a:lvl9pPr marL="2743132" marR="0" lvl="8"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9pPr>
          </a:lstStyle>
          <a:p>
            <a:endParaRPr/>
          </a:p>
        </p:txBody>
      </p:sp>
      <p:sp>
        <p:nvSpPr>
          <p:cNvPr id="161" name="Shape 161"/>
          <p:cNvSpPr txBox="1">
            <a:spLocks noGrp="1"/>
          </p:cNvSpPr>
          <p:nvPr>
            <p:ph type="body" idx="2"/>
          </p:nvPr>
        </p:nvSpPr>
        <p:spPr>
          <a:xfrm>
            <a:off x="2562940" y="2048589"/>
            <a:ext cx="4018121" cy="307766"/>
          </a:xfrm>
          <a:prstGeom prst="rect">
            <a:avLst/>
          </a:prstGeom>
          <a:noFill/>
          <a:ln>
            <a:noFill/>
          </a:ln>
        </p:spPr>
        <p:txBody>
          <a:bodyPr lIns="68575" tIns="68575" rIns="68575" bIns="68575" anchor="t" anchorCtr="0"/>
          <a:lstStyle>
            <a:lvl1pPr marL="0" marR="0" lvl="0" indent="0" algn="ctr"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1pPr>
            <a:lvl2pPr marL="342892" marR="0" lvl="1"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2pPr>
            <a:lvl3pPr marL="685783" marR="0" lvl="2"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3pPr>
            <a:lvl4pPr marL="1028675" marR="0" lvl="3"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4pPr>
            <a:lvl5pPr marL="1371566" marR="0" lvl="4"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5pPr>
            <a:lvl6pPr marL="1714457" marR="0" lvl="5"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6pPr>
            <a:lvl7pPr marL="2057348" marR="0" lvl="6"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7pPr>
            <a:lvl8pPr marL="2400240" marR="0" lvl="7"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8pPr>
            <a:lvl9pPr marL="2743132" marR="0" lvl="8"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9pPr>
          </a:lstStyle>
          <a:p>
            <a:endParaRPr/>
          </a:p>
        </p:txBody>
      </p:sp>
      <p:sp>
        <p:nvSpPr>
          <p:cNvPr id="162" name="Shape 162"/>
          <p:cNvSpPr/>
          <p:nvPr/>
        </p:nvSpPr>
        <p:spPr>
          <a:xfrm>
            <a:off x="0" y="1"/>
            <a:ext cx="9144000" cy="54863"/>
          </a:xfrm>
          <a:prstGeom prst="rect">
            <a:avLst/>
          </a:prstGeom>
          <a:solidFill>
            <a:srgbClr val="FAE807"/>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Times New Roman"/>
              <a:ea typeface="Times New Roman"/>
              <a:cs typeface="Times New Roman"/>
              <a:sym typeface="Times New Roman"/>
            </a:endParaRPr>
          </a:p>
        </p:txBody>
      </p:sp>
      <p:pic>
        <p:nvPicPr>
          <p:cNvPr id="9" name="Shape 159">
            <a:extLst>
              <a:ext uri="{FF2B5EF4-FFF2-40B4-BE49-F238E27FC236}">
                <a16:creationId xmlns:a16="http://schemas.microsoft.com/office/drawing/2014/main" id="{10F9CDE9-8418-BC4E-A138-C66659797AA2}"/>
              </a:ext>
            </a:extLst>
          </p:cNvPr>
          <p:cNvPicPr preferRelativeResize="0"/>
          <p:nvPr userDrawn="1"/>
        </p:nvPicPr>
        <p:blipFill rotWithShape="1">
          <a:blip r:embed="rId3" cstate="email">
            <a:alphaModFix/>
            <a:extLst>
              <a:ext uri="{28A0092B-C50C-407E-A947-70E740481C1C}">
                <a14:useLocalDpi xmlns:a14="http://schemas.microsoft.com/office/drawing/2010/main"/>
              </a:ext>
            </a:extLst>
          </a:blip>
          <a:srcRect/>
          <a:stretch/>
        </p:blipFill>
        <p:spPr>
          <a:xfrm>
            <a:off x="302681" y="4670912"/>
            <a:ext cx="616295" cy="236307"/>
          </a:xfrm>
          <a:prstGeom prst="rect">
            <a:avLst/>
          </a:prstGeom>
          <a:noFill/>
          <a:ln>
            <a:noFill/>
          </a:ln>
        </p:spPr>
      </p:pic>
    </p:spTree>
    <p:extLst>
      <p:ext uri="{BB962C8B-B14F-4D97-AF65-F5344CB8AC3E}">
        <p14:creationId xmlns:p14="http://schemas.microsoft.com/office/powerpoint/2010/main" val="33969496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White - No Lines">
    <p:spTree>
      <p:nvGrpSpPr>
        <p:cNvPr id="1" name=""/>
        <p:cNvGrpSpPr/>
        <p:nvPr/>
      </p:nvGrpSpPr>
      <p:grpSpPr>
        <a:xfrm>
          <a:off x="0" y="0"/>
          <a:ext cx="0" cy="0"/>
          <a:chOff x="0" y="0"/>
          <a:chExt cx="0" cy="0"/>
        </a:xfrm>
      </p:grpSpPr>
      <p:sp>
        <p:nvSpPr>
          <p:cNvPr id="8" name="TextBox 7"/>
          <p:cNvSpPr txBox="1"/>
          <p:nvPr userDrawn="1"/>
        </p:nvSpPr>
        <p:spPr>
          <a:xfrm>
            <a:off x="2943992" y="885825"/>
            <a:ext cx="184731" cy="300082"/>
          </a:xfrm>
          <a:prstGeom prst="rect">
            <a:avLst/>
          </a:prstGeom>
          <a:noFill/>
        </p:spPr>
        <p:txBody>
          <a:bodyPr wrap="none" rtlCol="0">
            <a:spAutoFit/>
          </a:bodyPr>
          <a:lstStyle/>
          <a:p>
            <a:endParaRPr lang="en-US" sz="1350"/>
          </a:p>
        </p:txBody>
      </p:sp>
      <p:sp>
        <p:nvSpPr>
          <p:cNvPr id="9" name="Picture Placeholder 4"/>
          <p:cNvSpPr>
            <a:spLocks noGrp="1"/>
          </p:cNvSpPr>
          <p:nvPr>
            <p:ph type="pic" sz="quarter" idx="14" hasCustomPrompt="1"/>
          </p:nvPr>
        </p:nvSpPr>
        <p:spPr>
          <a:xfrm>
            <a:off x="171495" y="4510268"/>
            <a:ext cx="1572034" cy="488562"/>
          </a:xfrm>
          <a:prstGeom prst="rect">
            <a:avLst/>
          </a:prstGeom>
        </p:spPr>
        <p:txBody>
          <a:bodyPr anchor="ctr">
            <a:normAutofit/>
          </a:bodyPr>
          <a:lstStyle>
            <a:lvl1pPr algn="ctr">
              <a:defRPr sz="825"/>
            </a:lvl1pPr>
          </a:lstStyle>
          <a:p>
            <a:r>
              <a:rPr lang="en-US"/>
              <a:t>Click to add logo</a:t>
            </a:r>
          </a:p>
        </p:txBody>
      </p:sp>
      <p:sp>
        <p:nvSpPr>
          <p:cNvPr id="13" name="Title 1"/>
          <p:cNvSpPr>
            <a:spLocks noGrp="1"/>
          </p:cNvSpPr>
          <p:nvPr>
            <p:ph type="title" hasCustomPrompt="1"/>
          </p:nvPr>
        </p:nvSpPr>
        <p:spPr>
          <a:xfrm>
            <a:off x="-27439" y="654250"/>
            <a:ext cx="7772400" cy="415498"/>
          </a:xfrm>
        </p:spPr>
        <p:txBody>
          <a:bodyPr lIns="0" tIns="0" rIns="0" bIns="0" anchor="t"/>
          <a:lstStyle>
            <a:lvl1pPr algn="l">
              <a:defRPr sz="3000" b="1" cap="all"/>
            </a:lvl1pPr>
          </a:lstStyle>
          <a:p>
            <a:r>
              <a:rPr lang="en-US" dirty="0"/>
              <a:t>CLICK TO EDIT TITLE</a:t>
            </a:r>
          </a:p>
        </p:txBody>
      </p:sp>
    </p:spTree>
    <p:extLst>
      <p:ext uri="{BB962C8B-B14F-4D97-AF65-F5344CB8AC3E}">
        <p14:creationId xmlns:p14="http://schemas.microsoft.com/office/powerpoint/2010/main" val="3782369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12/27/21</a:t>
            </a:fld>
            <a:endParaRPr lang="en-US"/>
          </a:p>
        </p:txBody>
      </p:sp>
      <p:sp>
        <p:nvSpPr>
          <p:cNvPr id="3" name="Footer Placeholder 2"/>
          <p:cNvSpPr>
            <a:spLocks noGrp="1"/>
          </p:cNvSpPr>
          <p:nvPr>
            <p:ph type="ftr" sz="quarter" idx="11"/>
          </p:nvPr>
        </p:nvSpPr>
        <p:spPr>
          <a:xfrm>
            <a:off x="3124200" y="4767265"/>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5"/>
            <a:ext cx="2133600" cy="273844"/>
          </a:xfrm>
          <a:prstGeom prst="rect">
            <a:avLst/>
          </a:prstGeom>
        </p:spPr>
        <p:txBody>
          <a:bodyPr/>
          <a:lstStyle/>
          <a:p>
            <a:fld id="{54C18B77-3485-4B2A-8563-2C1FCF62FC8E}" type="slidenum">
              <a:rPr lang="en-US" smtClean="0"/>
              <a:t>‹#›</a:t>
            </a:fld>
            <a:endParaRPr lang="en-US"/>
          </a:p>
        </p:txBody>
      </p:sp>
      <p:pic>
        <p:nvPicPr>
          <p:cNvPr id="7" name="Picture 6"/>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8003611" y="4808766"/>
            <a:ext cx="1006716" cy="305296"/>
          </a:xfrm>
          <a:prstGeom prst="rect">
            <a:avLst/>
          </a:prstGeom>
        </p:spPr>
      </p:pic>
    </p:spTree>
    <p:extLst>
      <p:ext uri="{BB962C8B-B14F-4D97-AF65-F5344CB8AC3E}">
        <p14:creationId xmlns:p14="http://schemas.microsoft.com/office/powerpoint/2010/main" val="3346648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8"/>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91"/>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12/27/21</a:t>
            </a:fld>
            <a:endParaRPr lang="en-US"/>
          </a:p>
        </p:txBody>
      </p:sp>
      <p:sp>
        <p:nvSpPr>
          <p:cNvPr id="6" name="Footer Placeholder 5"/>
          <p:cNvSpPr>
            <a:spLocks noGrp="1"/>
          </p:cNvSpPr>
          <p:nvPr>
            <p:ph type="ftr" sz="quarter" idx="11"/>
          </p:nvPr>
        </p:nvSpPr>
        <p:spPr>
          <a:xfrm>
            <a:off x="3124200" y="4767265"/>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5"/>
            <a:ext cx="2133600" cy="273844"/>
          </a:xfrm>
          <a:prstGeom prst="rect">
            <a:avLst/>
          </a:prstGeom>
        </p:spPr>
        <p:txBody>
          <a:bodyPr/>
          <a:lstStyle/>
          <a:p>
            <a:fld id="{54C18B77-3485-4B2A-8563-2C1FCF62FC8E}" type="slidenum">
              <a:rPr lang="en-US" smtClean="0"/>
              <a:t>‹#›</a:t>
            </a:fld>
            <a:endParaRPr lang="en-US"/>
          </a:p>
        </p:txBody>
      </p:sp>
      <p:pic>
        <p:nvPicPr>
          <p:cNvPr id="10" name="Picture 9"/>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8003611" y="4808766"/>
            <a:ext cx="1006716" cy="305296"/>
          </a:xfrm>
          <a:prstGeom prst="rect">
            <a:avLst/>
          </a:prstGeom>
        </p:spPr>
      </p:pic>
    </p:spTree>
    <p:extLst>
      <p:ext uri="{BB962C8B-B14F-4D97-AF65-F5344CB8AC3E}">
        <p14:creationId xmlns:p14="http://schemas.microsoft.com/office/powerpoint/2010/main" val="173990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5" Type="http://schemas.openxmlformats.org/officeDocument/2006/relationships/slideLayout" Target="../slideLayouts/slideLayout18.xml"/><Relationship Id="rId61" Type="http://schemas.openxmlformats.org/officeDocument/2006/relationships/image" Target="../media/image3.jpeg"/><Relationship Id="rId19" Type="http://schemas.openxmlformats.org/officeDocument/2006/relationships/slideLayout" Target="../slideLayouts/slideLayout3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6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50000">
              <a:schemeClr val="bg1"/>
            </a:gs>
            <a:gs pos="100000">
              <a:schemeClr val="bg1">
                <a:lumMod val="85000"/>
                <a:alpha val="41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100"/>
            <a:ext cx="8229600" cy="66114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2"/>
            <a:ext cx="8229600" cy="339447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3623442"/>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Lst>
  <p:txStyles>
    <p:titleStyle>
      <a:lvl1pPr algn="ctr" defTabSz="342900" rtl="0" eaLnBrk="1" latinLnBrk="0" hangingPunct="1">
        <a:spcBef>
          <a:spcPct val="0"/>
        </a:spcBef>
        <a:buNone/>
        <a:defRPr sz="2400" b="1" kern="1200" spc="225">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lumMod val="65000"/>
              <a:lumOff val="35000"/>
            </a:schemeClr>
          </a:solidFill>
          <a:latin typeface="+mn-lt"/>
          <a:ea typeface="+mn-ea"/>
          <a:cs typeface="+mn-cs"/>
        </a:defRPr>
      </a:lvl1pPr>
      <a:lvl2pPr marL="557213" indent="-214313" algn="l" defTabSz="342900" rtl="0" eaLnBrk="1" latinLnBrk="0" hangingPunct="1">
        <a:spcBef>
          <a:spcPct val="20000"/>
        </a:spcBef>
        <a:buFont typeface="Courier New"/>
        <a:buChar char="o"/>
        <a:defRPr sz="2100" kern="1200">
          <a:solidFill>
            <a:schemeClr val="tx1">
              <a:lumMod val="65000"/>
              <a:lumOff val="35000"/>
            </a:schemeClr>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lumMod val="65000"/>
              <a:lumOff val="35000"/>
            </a:schemeClr>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lumMod val="65000"/>
              <a:lumOff val="35000"/>
            </a:schemeClr>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lumMod val="65000"/>
              <a:lumOff val="35000"/>
            </a:schemeClr>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3548EDA-F1B0-4453-8003-3FEFD4A47AA9}"/>
              </a:ext>
            </a:extLst>
          </p:cNvPr>
          <p:cNvPicPr>
            <a:picLocks noChangeAspect="1"/>
          </p:cNvPicPr>
          <p:nvPr/>
        </p:nvPicPr>
        <p:blipFill>
          <a:blip r:embed="rId61" cstate="email">
            <a:extLst>
              <a:ext uri="{28A0092B-C50C-407E-A947-70E740481C1C}">
                <a14:useLocalDpi xmlns:a14="http://schemas.microsoft.com/office/drawing/2010/main"/>
              </a:ext>
            </a:extLst>
          </a:blip>
          <a:stretch>
            <a:fillRect/>
          </a:stretch>
        </p:blipFill>
        <p:spPr>
          <a:xfrm>
            <a:off x="0" y="2286000"/>
            <a:ext cx="9144000" cy="2857500"/>
          </a:xfrm>
          <a:prstGeom prst="rect">
            <a:avLst/>
          </a:prstGeom>
        </p:spPr>
      </p:pic>
      <p:sp>
        <p:nvSpPr>
          <p:cNvPr id="3" name="Text Placeholder 2"/>
          <p:cNvSpPr>
            <a:spLocks noGrp="1"/>
          </p:cNvSpPr>
          <p:nvPr>
            <p:ph type="body" idx="1"/>
          </p:nvPr>
        </p:nvSpPr>
        <p:spPr>
          <a:xfrm>
            <a:off x="389209" y="1046004"/>
            <a:ext cx="8522779" cy="1138260"/>
          </a:xfrm>
          <a:prstGeom prst="rect">
            <a:avLst/>
          </a:prstGeom>
        </p:spPr>
        <p:txBody>
          <a:bodyPr vert="horz" wrap="square" lIns="0" tIns="0" rIns="0" bIns="0" rtlCol="0">
            <a:spAutoFit/>
          </a:body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1" name="Rectangle 10"/>
          <p:cNvSpPr>
            <a:spLocks noChangeArrowheads="1"/>
          </p:cNvSpPr>
          <p:nvPr/>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2" name="TextBox 11"/>
          <p:cNvSpPr txBox="1"/>
          <p:nvPr/>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7" name="Group 6">
            <a:extLst>
              <a:ext uri="{FF2B5EF4-FFF2-40B4-BE49-F238E27FC236}">
                <a16:creationId xmlns:a16="http://schemas.microsoft.com/office/drawing/2014/main" id="{2638AF89-3F83-45C4-8175-E84B594225A4}"/>
              </a:ext>
            </a:extLst>
          </p:cNvPr>
          <p:cNvGrpSpPr/>
          <p:nvPr/>
        </p:nvGrpSpPr>
        <p:grpSpPr bwMode="gray">
          <a:xfrm>
            <a:off x="8262019" y="122704"/>
            <a:ext cx="649970" cy="649970"/>
            <a:chOff x="7069693" y="-204564"/>
            <a:chExt cx="1760409" cy="1760409"/>
          </a:xfrm>
        </p:grpSpPr>
        <p:sp>
          <p:nvSpPr>
            <p:cNvPr id="9" name="Rectangle 8">
              <a:extLst>
                <a:ext uri="{FF2B5EF4-FFF2-40B4-BE49-F238E27FC236}">
                  <a16:creationId xmlns:a16="http://schemas.microsoft.com/office/drawing/2014/main" id="{EDA18134-A520-458B-91D5-16B2F01198C7}"/>
                </a:ext>
              </a:extLst>
            </p:cNvPr>
            <p:cNvSpPr/>
            <p:nvPr/>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0" name="Picture 9">
              <a:extLst>
                <a:ext uri="{FF2B5EF4-FFF2-40B4-BE49-F238E27FC236}">
                  <a16:creationId xmlns:a16="http://schemas.microsoft.com/office/drawing/2014/main" id="{3E4C12EC-B8FF-4A2E-8421-D1BB8D6F19CC}"/>
                </a:ext>
              </a:extLst>
            </p:cNvPr>
            <p:cNvPicPr>
              <a:picLocks noChangeAspect="1"/>
            </p:cNvPicPr>
            <p:nvPr/>
          </p:nvPicPr>
          <p:blipFill>
            <a:blip r:embed="rId62"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
        <p:nvSpPr>
          <p:cNvPr id="2" name="Title Placeholder 1"/>
          <p:cNvSpPr>
            <a:spLocks noGrp="1"/>
          </p:cNvSpPr>
          <p:nvPr>
            <p:ph type="title"/>
          </p:nvPr>
        </p:nvSpPr>
        <p:spPr>
          <a:xfrm>
            <a:off x="389209" y="302154"/>
            <a:ext cx="7589012" cy="332399"/>
          </a:xfrm>
          <a:prstGeom prst="rect">
            <a:avLst/>
          </a:prstGeom>
        </p:spPr>
        <p:txBody>
          <a:bodyPr vert="horz" wrap="square" lIns="0" tIns="0" rIns="0" bIns="0" rtlCol="0" anchor="ctr">
            <a:spAutoFit/>
          </a:bodyPr>
          <a:lstStyle/>
          <a:p>
            <a:r>
              <a:rPr lang="en-US" dirty="0"/>
              <a:t>Click to Edit Title</a:t>
            </a:r>
          </a:p>
        </p:txBody>
      </p:sp>
      <p:pic>
        <p:nvPicPr>
          <p:cNvPr id="13" name="Picture 12">
            <a:extLst>
              <a:ext uri="{FF2B5EF4-FFF2-40B4-BE49-F238E27FC236}">
                <a16:creationId xmlns:a16="http://schemas.microsoft.com/office/drawing/2014/main" id="{C38E88CF-FE19-1E47-AC14-FA33E13B7BCE}"/>
              </a:ext>
            </a:extLst>
          </p:cNvPr>
          <p:cNvPicPr>
            <a:picLocks noChangeAspect="1"/>
          </p:cNvPicPr>
          <p:nvPr userDrawn="1"/>
        </p:nvPicPr>
        <p:blipFill>
          <a:blip r:embed="rId61" cstate="email">
            <a:extLst>
              <a:ext uri="{28A0092B-C50C-407E-A947-70E740481C1C}">
                <a14:useLocalDpi xmlns:a14="http://schemas.microsoft.com/office/drawing/2010/main"/>
              </a:ext>
            </a:extLst>
          </a:blip>
          <a:stretch>
            <a:fillRect/>
          </a:stretch>
        </p:blipFill>
        <p:spPr>
          <a:xfrm>
            <a:off x="0" y="2286000"/>
            <a:ext cx="9144000" cy="2857500"/>
          </a:xfrm>
          <a:prstGeom prst="rect">
            <a:avLst/>
          </a:prstGeom>
        </p:spPr>
      </p:pic>
      <p:grpSp>
        <p:nvGrpSpPr>
          <p:cNvPr id="14" name="Group 13">
            <a:extLst>
              <a:ext uri="{FF2B5EF4-FFF2-40B4-BE49-F238E27FC236}">
                <a16:creationId xmlns:a16="http://schemas.microsoft.com/office/drawing/2014/main" id="{1A2859BB-03BC-054E-846B-D8D6F877C358}"/>
              </a:ext>
            </a:extLst>
          </p:cNvPr>
          <p:cNvGrpSpPr/>
          <p:nvPr userDrawn="1"/>
        </p:nvGrpSpPr>
        <p:grpSpPr bwMode="gray">
          <a:xfrm>
            <a:off x="8262019" y="122704"/>
            <a:ext cx="649970" cy="649970"/>
            <a:chOff x="7069693" y="-204564"/>
            <a:chExt cx="1760409" cy="1760409"/>
          </a:xfrm>
        </p:grpSpPr>
        <p:sp>
          <p:nvSpPr>
            <p:cNvPr id="15" name="Rectangle 14">
              <a:extLst>
                <a:ext uri="{FF2B5EF4-FFF2-40B4-BE49-F238E27FC236}">
                  <a16:creationId xmlns:a16="http://schemas.microsoft.com/office/drawing/2014/main" id="{6BE25996-EFE1-B147-ADB1-46366CA5760E}"/>
                </a:ext>
              </a:extLst>
            </p:cNvPr>
            <p:cNvSpPr/>
            <p:nvPr userDrawn="1"/>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6" name="Picture 15">
              <a:extLst>
                <a:ext uri="{FF2B5EF4-FFF2-40B4-BE49-F238E27FC236}">
                  <a16:creationId xmlns:a16="http://schemas.microsoft.com/office/drawing/2014/main" id="{D2884357-ED9F-6941-A505-D0BA7B6BDE1C}"/>
                </a:ext>
              </a:extLst>
            </p:cNvPr>
            <p:cNvPicPr>
              <a:picLocks noChangeAspect="1"/>
            </p:cNvPicPr>
            <p:nvPr userDrawn="1"/>
          </p:nvPicPr>
          <p:blipFill>
            <a:blip r:embed="rId62"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Tree>
    <p:extLst>
      <p:ext uri="{BB962C8B-B14F-4D97-AF65-F5344CB8AC3E}">
        <p14:creationId xmlns:p14="http://schemas.microsoft.com/office/powerpoint/2010/main" val="182340815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 id="2147483908" r:id="rId24"/>
    <p:sldLayoutId id="2147483780" r:id="rId25"/>
    <p:sldLayoutId id="2147483787" r:id="rId26"/>
    <p:sldLayoutId id="2147483781" r:id="rId27"/>
    <p:sldLayoutId id="2147483782" r:id="rId28"/>
    <p:sldLayoutId id="2147483785" r:id="rId29"/>
    <p:sldLayoutId id="2147483786" r:id="rId30"/>
    <p:sldLayoutId id="2147483783" r:id="rId31"/>
    <p:sldLayoutId id="2147483784" r:id="rId32"/>
    <p:sldLayoutId id="2147483775" r:id="rId33"/>
    <p:sldLayoutId id="2147483794" r:id="rId34"/>
    <p:sldLayoutId id="2147483792" r:id="rId35"/>
    <p:sldLayoutId id="2147483791" r:id="rId36"/>
    <p:sldLayoutId id="2147483793" r:id="rId37"/>
    <p:sldLayoutId id="2147483788" r:id="rId38"/>
    <p:sldLayoutId id="2147483776" r:id="rId39"/>
    <p:sldLayoutId id="2147483789" r:id="rId40"/>
    <p:sldLayoutId id="2147483790" r:id="rId41"/>
    <p:sldLayoutId id="2147483777" r:id="rId42"/>
    <p:sldLayoutId id="2147483778" r:id="rId43"/>
    <p:sldLayoutId id="2147483795" r:id="rId44"/>
    <p:sldLayoutId id="2147483773" r:id="rId45"/>
    <p:sldLayoutId id="2147483913" r:id="rId46"/>
    <p:sldLayoutId id="2147483914" r:id="rId47"/>
    <p:sldLayoutId id="2147483915" r:id="rId48"/>
    <p:sldLayoutId id="2147483916" r:id="rId49"/>
    <p:sldLayoutId id="2147483917" r:id="rId50"/>
    <p:sldLayoutId id="2147483918" r:id="rId51"/>
    <p:sldLayoutId id="2147483919" r:id="rId52"/>
    <p:sldLayoutId id="2147483921" r:id="rId53"/>
    <p:sldLayoutId id="2147483922" r:id="rId54"/>
    <p:sldLayoutId id="2147483923" r:id="rId55"/>
    <p:sldLayoutId id="2147483924" r:id="rId56"/>
    <p:sldLayoutId id="2147483925" r:id="rId57"/>
    <p:sldLayoutId id="2147483927" r:id="rId58"/>
    <p:sldLayoutId id="2147483928" r:id="rId5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400" b="1" kern="1200" baseline="0">
          <a:solidFill>
            <a:schemeClr val="tx2"/>
          </a:solidFill>
          <a:latin typeface="+mj-lt"/>
          <a:ea typeface="+mj-ea"/>
          <a:cs typeface="+mj-cs"/>
        </a:defRPr>
      </a:lvl1pPr>
    </p:titleStyle>
    <p:bodyStyle>
      <a:lvl1pPr marL="227013" indent="-227013" algn="l" defTabSz="685800" rtl="0" eaLnBrk="1" latinLnBrk="0" hangingPunct="1">
        <a:lnSpc>
          <a:spcPct val="90000"/>
        </a:lnSpc>
        <a:spcBef>
          <a:spcPts val="1200"/>
        </a:spcBef>
        <a:buClr>
          <a:schemeClr val="accent3"/>
        </a:buClr>
        <a:buFont typeface="Arial" panose="020B0604020202020204" pitchFamily="34" charset="0"/>
        <a:buChar char="•"/>
        <a:defRPr sz="2000" kern="1200">
          <a:solidFill>
            <a:schemeClr val="tx2"/>
          </a:solidFill>
          <a:latin typeface="+mn-lt"/>
          <a:ea typeface="+mn-ea"/>
          <a:cs typeface="+mn-cs"/>
        </a:defRPr>
      </a:lvl1pPr>
      <a:lvl2pPr marL="514350" indent="-227013" algn="l" defTabSz="685800" rtl="0" eaLnBrk="1" latinLnBrk="0" hangingPunct="1">
        <a:lnSpc>
          <a:spcPct val="90000"/>
        </a:lnSpc>
        <a:spcBef>
          <a:spcPts val="600"/>
        </a:spcBef>
        <a:buClr>
          <a:schemeClr val="accent3"/>
        </a:buClr>
        <a:buFont typeface="Arial" panose="020B0604020202020204" pitchFamily="34" charset="0"/>
        <a:buChar char="–"/>
        <a:defRPr sz="1800" kern="1200">
          <a:solidFill>
            <a:schemeClr val="tx2"/>
          </a:solidFill>
          <a:latin typeface="+mn-lt"/>
          <a:ea typeface="+mn-ea"/>
          <a:cs typeface="+mn-cs"/>
        </a:defRPr>
      </a:lvl2pPr>
      <a:lvl3pPr marL="742950" indent="-171450" algn="l" defTabSz="685800" rtl="0" eaLnBrk="1" latinLnBrk="0" hangingPunct="1">
        <a:lnSpc>
          <a:spcPct val="90000"/>
        </a:lnSpc>
        <a:spcBef>
          <a:spcPts val="300"/>
        </a:spcBef>
        <a:buClr>
          <a:schemeClr val="accent3"/>
        </a:buClr>
        <a:buFont typeface="Arial" panose="020B0604020202020204" pitchFamily="34" charset="0"/>
        <a:buChar char="–"/>
        <a:defRPr sz="1600" kern="1200">
          <a:solidFill>
            <a:schemeClr val="tx2"/>
          </a:solidFill>
          <a:latin typeface="+mn-lt"/>
          <a:ea typeface="+mn-ea"/>
          <a:cs typeface="+mn-cs"/>
        </a:defRPr>
      </a:lvl3pPr>
      <a:lvl4pPr marL="971550" indent="-228600" algn="l" defTabSz="685800" rtl="0" eaLnBrk="1" latinLnBrk="0" hangingPunct="1">
        <a:lnSpc>
          <a:spcPct val="90000"/>
        </a:lnSpc>
        <a:spcBef>
          <a:spcPts val="300"/>
        </a:spcBef>
        <a:buClr>
          <a:schemeClr val="accent3"/>
        </a:buClr>
        <a:buFont typeface="Arial" panose="020B0604020202020204" pitchFamily="34" charset="0"/>
        <a:buChar char="–"/>
        <a:defRPr sz="1600" kern="1200">
          <a:solidFill>
            <a:schemeClr val="tx2"/>
          </a:solidFill>
          <a:latin typeface="+mn-lt"/>
          <a:ea typeface="+mn-ea"/>
          <a:cs typeface="+mn-cs"/>
        </a:defRPr>
      </a:lvl4pPr>
      <a:lvl5pPr marL="822960" indent="-130969" algn="l" defTabSz="685800" rtl="0" eaLnBrk="1" latinLnBrk="0" hangingPunct="1">
        <a:lnSpc>
          <a:spcPct val="90000"/>
        </a:lnSpc>
        <a:spcBef>
          <a:spcPts val="300"/>
        </a:spcBef>
        <a:buClr>
          <a:schemeClr val="accent1"/>
        </a:buClr>
        <a:buFont typeface="Arial" panose="020B0604020202020204" pitchFamily="34" charset="0"/>
        <a:buChar char="•"/>
        <a:defRPr sz="1200" kern="1200">
          <a:solidFill>
            <a:schemeClr val="tx2"/>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1620" userDrawn="1">
          <p15:clr>
            <a:srgbClr val="F26B43"/>
          </p15:clr>
        </p15:guide>
        <p15:guide id="5"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hyperlink" Target="yourpublicaddress:10101"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hyperlink" Target="https://wave.h2o.ai/docs/cards" TargetMode="External"/><Relationship Id="rId5" Type="http://schemas.openxmlformats.org/officeDocument/2006/relationships/hyperlink" Target="https://wave.h2o.ai/docs/pages" TargetMode="External"/><Relationship Id="rId4" Type="http://schemas.openxmlformats.org/officeDocument/2006/relationships/hyperlink" Target="localhost:10101"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yourpublicaddress:10101" TargetMode="External"/><Relationship Id="rId2" Type="http://schemas.openxmlformats.org/officeDocument/2006/relationships/hyperlink" Target="localhost:10101" TargetMode="Externa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hyperlink" Target="localhost:10101/test" TargetMode="External"/><Relationship Id="rId2" Type="http://schemas.openxmlformats.org/officeDocument/2006/relationships/hyperlink" Target="localhost:10101/" TargetMode="External"/><Relationship Id="rId1" Type="http://schemas.openxmlformats.org/officeDocument/2006/relationships/slideLayout" Target="../slideLayouts/slideLayout32.xml"/><Relationship Id="rId5" Type="http://schemas.openxmlformats.org/officeDocument/2006/relationships/hyperlink" Target="https://wave.h2o.ai/docs/pages" TargetMode="External"/><Relationship Id="rId4" Type="http://schemas.openxmlformats.org/officeDocument/2006/relationships/hyperlink" Target="localhost:10101/myapp"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wave.h2o.ai/docs/cards" TargetMode="Externa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24.tiff"/><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hyperlink" Target="https://wave.h2o.ai/docs/arguments/" TargetMode="External"/><Relationship Id="rId2" Type="http://schemas.openxmlformats.org/officeDocument/2006/relationships/notesSlide" Target="../notesSlides/notesSlide12.xml"/><Relationship Id="rId1" Type="http://schemas.openxmlformats.org/officeDocument/2006/relationships/slideLayout" Target="../slideLayouts/slideLayout3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hyperlink" Target="https://wave.h2o.ai/"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hyperlink" Target="https://wave.h2o.ai/docs/state" TargetMode="Externa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36.tiff"/></Relationships>
</file>

<file path=ppt/slides/_rels/slide2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hyperlink" Target="https://wave.h2o.ai/docs/routin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39.tiff"/></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yukismd/Driverless_AI_ClientAccess" TargetMode="External"/><Relationship Id="rId2" Type="http://schemas.openxmlformats.org/officeDocument/2006/relationships/notesSlide" Target="../notesSlides/notesSlide17.xml"/><Relationship Id="rId1" Type="http://schemas.openxmlformats.org/officeDocument/2006/relationships/slideLayout" Target="../slideLayouts/slideLayout24.xml"/><Relationship Id="rId5" Type="http://schemas.openxmlformats.org/officeDocument/2006/relationships/hyperlink" Target="https://github.com/yukismd/Driverless_AI_ClientAccess/blob/main/IID_Table/handling_experiment.ipynb" TargetMode="External"/><Relationship Id="rId4" Type="http://schemas.openxmlformats.org/officeDocument/2006/relationships/image" Target="../media/image4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41.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4.xml"/><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hyperlink" Target="https://wave.h2o.ai/docs/background" TargetMode="External"/><Relationship Id="rId2" Type="http://schemas.openxmlformats.org/officeDocument/2006/relationships/notesSlide" Target="../notesSlides/notesSlide25.xml"/><Relationship Id="rId1" Type="http://schemas.openxmlformats.org/officeDocument/2006/relationships/slideLayout" Target="../slideLayouts/slideLayout24.xml"/><Relationship Id="rId5" Type="http://schemas.openxmlformats.org/officeDocument/2006/relationships/image" Target="../media/image48.png"/><Relationship Id="rId4" Type="http://schemas.openxmlformats.org/officeDocument/2006/relationships/hyperlink" Target="https://wave.h2o.ai/docs/examples/backgroun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DKQlY_7tQ5w&amp;t=38s"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 Id="rId5" Type="http://schemas.openxmlformats.org/officeDocument/2006/relationships/hyperlink" Target="https://www.youtube.com/watch?v=5bY7S52l434&amp;t=285s" TargetMode="External"/><Relationship Id="rId4" Type="http://schemas.openxmlformats.org/officeDocument/2006/relationships/hyperlink" Target="https://www.youtube.com/watch?v=jGnzgJDN9r0&amp;t=342s"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2oai/wave/releases"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hyperlink" Target="https://pypi.org/project/h2o-wave/"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h2oai/wave/releases" TargetMode="External"/><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24.tiff"/></Relationships>
</file>

<file path=ppt/slides/_rels/slide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436727" y="2057817"/>
            <a:ext cx="7113365" cy="632866"/>
          </a:xfrm>
          <a:prstGeom prst="rect">
            <a:avLst/>
          </a:prstGeom>
        </p:spPr>
        <p:txBody>
          <a:bodyPr vert="horz" wrap="square" lIns="0" tIns="9525" rIns="0" bIns="0" rtlCol="0" anchor="ctr">
            <a:spAutoFit/>
          </a:bodyPr>
          <a:lstStyle/>
          <a:p>
            <a:pPr marL="9525">
              <a:lnSpc>
                <a:spcPct val="100000"/>
              </a:lnSpc>
              <a:spcBef>
                <a:spcPts val="75"/>
              </a:spcBef>
            </a:pPr>
            <a:r>
              <a:rPr lang="en-US" altLang="ja-JP" sz="4050" dirty="0"/>
              <a:t>H2O Wave Tutorial</a:t>
            </a:r>
            <a:endParaRPr sz="4050" dirty="0"/>
          </a:p>
        </p:txBody>
      </p:sp>
      <p:sp>
        <p:nvSpPr>
          <p:cNvPr id="8" name="Text Placeholder 7">
            <a:extLst>
              <a:ext uri="{FF2B5EF4-FFF2-40B4-BE49-F238E27FC236}">
                <a16:creationId xmlns:a16="http://schemas.microsoft.com/office/drawing/2014/main" id="{D3DB0F7F-2819-384C-B427-AE18EAF6B4BF}"/>
              </a:ext>
            </a:extLst>
          </p:cNvPr>
          <p:cNvSpPr>
            <a:spLocks noGrp="1"/>
          </p:cNvSpPr>
          <p:nvPr>
            <p:ph type="body" sz="quarter" idx="12"/>
          </p:nvPr>
        </p:nvSpPr>
        <p:spPr>
          <a:xfrm>
            <a:off x="436728" y="3828158"/>
            <a:ext cx="5745708" cy="579646"/>
          </a:xfrm>
        </p:spPr>
        <p:txBody>
          <a:bodyPr/>
          <a:lstStyle/>
          <a:p>
            <a:pPr marL="9525">
              <a:spcBef>
                <a:spcPts val="194"/>
              </a:spcBef>
            </a:pPr>
            <a:r>
              <a:rPr lang="en-US" spc="-23" dirty="0">
                <a:latin typeface="Calibri"/>
                <a:cs typeface="Calibri"/>
              </a:rPr>
              <a:t>H2O.ai</a:t>
            </a:r>
            <a:endParaRPr lang="en-US" spc="-19" dirty="0">
              <a:latin typeface="Calibri"/>
              <a:cs typeface="Calibri"/>
            </a:endParaRPr>
          </a:p>
          <a:p>
            <a:pPr marL="9525">
              <a:spcBef>
                <a:spcPts val="194"/>
              </a:spcBef>
            </a:pPr>
            <a:endParaRPr lang="en-US" spc="-19" dirty="0">
              <a:latin typeface="Calibri"/>
              <a:cs typeface="Calibri"/>
            </a:endParaRPr>
          </a:p>
        </p:txBody>
      </p:sp>
      <p:pic>
        <p:nvPicPr>
          <p:cNvPr id="1026" name="Picture 2" descr="「h2o wave」の画像検索結果">
            <a:extLst>
              <a:ext uri="{FF2B5EF4-FFF2-40B4-BE49-F238E27FC236}">
                <a16:creationId xmlns:a16="http://schemas.microsoft.com/office/drawing/2014/main" id="{0D813A6E-1A40-EA49-8773-873C59517D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27" y="469797"/>
            <a:ext cx="3030105" cy="1212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77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Site/Pages/Cards</a:t>
            </a:r>
            <a:endParaRPr lang="en-US" dirty="0"/>
          </a:p>
        </p:txBody>
      </p:sp>
      <p:sp>
        <p:nvSpPr>
          <p:cNvPr id="8" name="正方形/長方形 7">
            <a:extLst>
              <a:ext uri="{FF2B5EF4-FFF2-40B4-BE49-F238E27FC236}">
                <a16:creationId xmlns:a16="http://schemas.microsoft.com/office/drawing/2014/main" id="{6D1358D5-3597-F044-BD91-F13ED46938C2}"/>
              </a:ext>
            </a:extLst>
          </p:cNvPr>
          <p:cNvSpPr/>
          <p:nvPr/>
        </p:nvSpPr>
        <p:spPr bwMode="auto">
          <a:xfrm>
            <a:off x="732584" y="1213906"/>
            <a:ext cx="2953593" cy="2263022"/>
          </a:xfrm>
          <a:prstGeom prst="rect">
            <a:avLst/>
          </a:prstGeom>
          <a:noFill/>
          <a:ln w="28575" cap="flat" cmpd="sng" algn="ctr">
            <a:solidFill>
              <a:schemeClr val="accent1">
                <a:lumMod val="75000"/>
              </a:schemeClr>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sp>
        <p:nvSpPr>
          <p:cNvPr id="14" name="正方形/長方形 13">
            <a:extLst>
              <a:ext uri="{FF2B5EF4-FFF2-40B4-BE49-F238E27FC236}">
                <a16:creationId xmlns:a16="http://schemas.microsoft.com/office/drawing/2014/main" id="{F349BE77-8403-1349-8611-8A4D5ED5293E}"/>
              </a:ext>
            </a:extLst>
          </p:cNvPr>
          <p:cNvSpPr/>
          <p:nvPr/>
        </p:nvSpPr>
        <p:spPr>
          <a:xfrm>
            <a:off x="1131934" y="959990"/>
            <a:ext cx="1520210" cy="253916"/>
          </a:xfrm>
          <a:prstGeom prst="rect">
            <a:avLst/>
          </a:prstGeom>
        </p:spPr>
        <p:txBody>
          <a:bodyPr wrap="square">
            <a:spAutoFit/>
          </a:bodyPr>
          <a:lstStyle/>
          <a:p>
            <a:r>
              <a:rPr lang="en-US" altLang="ja-JP" sz="1050" dirty="0"/>
              <a:t>Site (</a:t>
            </a:r>
            <a:r>
              <a:rPr lang="en-US" altLang="ja-JP" sz="1050" dirty="0">
                <a:solidFill>
                  <a:srgbClr val="C00000"/>
                </a:solidFill>
              </a:rPr>
              <a:t>Wave Server</a:t>
            </a:r>
            <a:r>
              <a:rPr lang="en-US" altLang="ja-JP" sz="1050" dirty="0"/>
              <a:t>)</a:t>
            </a:r>
          </a:p>
        </p:txBody>
      </p:sp>
      <p:sp>
        <p:nvSpPr>
          <p:cNvPr id="15" name="正方形/長方形 14">
            <a:extLst>
              <a:ext uri="{FF2B5EF4-FFF2-40B4-BE49-F238E27FC236}">
                <a16:creationId xmlns:a16="http://schemas.microsoft.com/office/drawing/2014/main" id="{C3CB521F-5CBE-A849-8546-33958F2EA84D}"/>
              </a:ext>
            </a:extLst>
          </p:cNvPr>
          <p:cNvSpPr/>
          <p:nvPr/>
        </p:nvSpPr>
        <p:spPr bwMode="auto">
          <a:xfrm>
            <a:off x="1899586" y="1604345"/>
            <a:ext cx="1675052" cy="1795290"/>
          </a:xfrm>
          <a:prstGeom prst="rect">
            <a:avLst/>
          </a:prstGeom>
          <a:noFill/>
          <a:ln w="28575" cap="flat" cmpd="sng" algn="ctr">
            <a:solidFill>
              <a:schemeClr val="accent1">
                <a:lumMod val="75000"/>
              </a:schemeClr>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sp>
        <p:nvSpPr>
          <p:cNvPr id="16" name="正方形/長方形 15">
            <a:extLst>
              <a:ext uri="{FF2B5EF4-FFF2-40B4-BE49-F238E27FC236}">
                <a16:creationId xmlns:a16="http://schemas.microsoft.com/office/drawing/2014/main" id="{D8B0FD7C-ED98-A845-9CC2-A7BCC8B271A2}"/>
              </a:ext>
            </a:extLst>
          </p:cNvPr>
          <p:cNvSpPr/>
          <p:nvPr/>
        </p:nvSpPr>
        <p:spPr>
          <a:xfrm>
            <a:off x="1977007" y="1350429"/>
            <a:ext cx="1520210" cy="253916"/>
          </a:xfrm>
          <a:prstGeom prst="rect">
            <a:avLst/>
          </a:prstGeom>
        </p:spPr>
        <p:txBody>
          <a:bodyPr wrap="square">
            <a:spAutoFit/>
          </a:bodyPr>
          <a:lstStyle/>
          <a:p>
            <a:r>
              <a:rPr lang="en-US" altLang="ja-JP" sz="1050" dirty="0"/>
              <a:t>Page (</a:t>
            </a:r>
            <a:r>
              <a:rPr lang="en-US" altLang="ja-JP" sz="1050" dirty="0">
                <a:solidFill>
                  <a:srgbClr val="C00000"/>
                </a:solidFill>
              </a:rPr>
              <a:t>App/</a:t>
            </a:r>
            <a:r>
              <a:rPr lang="ja-JP" altLang="en-US" sz="1050">
                <a:solidFill>
                  <a:srgbClr val="C00000"/>
                </a:solidFill>
              </a:rPr>
              <a:t>アプリ</a:t>
            </a:r>
            <a:r>
              <a:rPr lang="en-US" altLang="ja-JP" sz="1050" dirty="0"/>
              <a:t>)</a:t>
            </a:r>
          </a:p>
        </p:txBody>
      </p:sp>
      <p:sp>
        <p:nvSpPr>
          <p:cNvPr id="17" name="正方形/長方形 16">
            <a:extLst>
              <a:ext uri="{FF2B5EF4-FFF2-40B4-BE49-F238E27FC236}">
                <a16:creationId xmlns:a16="http://schemas.microsoft.com/office/drawing/2014/main" id="{B602D208-487D-334C-AAE5-9D7596C10A1A}"/>
              </a:ext>
            </a:extLst>
          </p:cNvPr>
          <p:cNvSpPr/>
          <p:nvPr/>
        </p:nvSpPr>
        <p:spPr bwMode="auto">
          <a:xfrm>
            <a:off x="2066895" y="2135412"/>
            <a:ext cx="868471" cy="459772"/>
          </a:xfrm>
          <a:prstGeom prst="rect">
            <a:avLst/>
          </a:prstGeom>
          <a:noFill/>
          <a:ln w="28575" cap="flat" cmpd="sng" algn="ctr">
            <a:solidFill>
              <a:schemeClr val="accent1">
                <a:lumMod val="75000"/>
              </a:schemeClr>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sp>
        <p:nvSpPr>
          <p:cNvPr id="18" name="正方形/長方形 17">
            <a:extLst>
              <a:ext uri="{FF2B5EF4-FFF2-40B4-BE49-F238E27FC236}">
                <a16:creationId xmlns:a16="http://schemas.microsoft.com/office/drawing/2014/main" id="{99ADF67D-F362-1C42-BA86-8624EA00CF38}"/>
              </a:ext>
            </a:extLst>
          </p:cNvPr>
          <p:cNvSpPr/>
          <p:nvPr/>
        </p:nvSpPr>
        <p:spPr>
          <a:xfrm>
            <a:off x="2088546" y="1881496"/>
            <a:ext cx="782083" cy="253916"/>
          </a:xfrm>
          <a:prstGeom prst="rect">
            <a:avLst/>
          </a:prstGeom>
        </p:spPr>
        <p:txBody>
          <a:bodyPr wrap="square">
            <a:spAutoFit/>
          </a:bodyPr>
          <a:lstStyle/>
          <a:p>
            <a:r>
              <a:rPr lang="en-US" altLang="ja-JP" sz="1050" dirty="0"/>
              <a:t>Card</a:t>
            </a:r>
          </a:p>
        </p:txBody>
      </p:sp>
      <p:sp>
        <p:nvSpPr>
          <p:cNvPr id="10" name="正方形/長方形 9">
            <a:extLst>
              <a:ext uri="{FF2B5EF4-FFF2-40B4-BE49-F238E27FC236}">
                <a16:creationId xmlns:a16="http://schemas.microsoft.com/office/drawing/2014/main" id="{ECF979F9-2AFE-E94B-8A97-CF5590CB7B0E}"/>
              </a:ext>
            </a:extLst>
          </p:cNvPr>
          <p:cNvSpPr/>
          <p:nvPr/>
        </p:nvSpPr>
        <p:spPr>
          <a:xfrm>
            <a:off x="732584" y="3790074"/>
            <a:ext cx="2953593" cy="900246"/>
          </a:xfrm>
          <a:prstGeom prst="rect">
            <a:avLst/>
          </a:prstGeom>
        </p:spPr>
        <p:txBody>
          <a:bodyPr wrap="square">
            <a:spAutoFit/>
          </a:bodyPr>
          <a:lstStyle/>
          <a:p>
            <a:pPr marL="171450" indent="-171450">
              <a:buFont typeface="Arial" panose="020B0604020202020204" pitchFamily="34" charset="0"/>
              <a:buChar char="•"/>
            </a:pPr>
            <a:r>
              <a:rPr lang="en-US" altLang="ja-JP" sz="1050" dirty="0"/>
              <a:t>Site</a:t>
            </a:r>
            <a:r>
              <a:rPr lang="ja-JP" altLang="en-US" sz="1050"/>
              <a:t>は複数の</a:t>
            </a:r>
            <a:r>
              <a:rPr lang="en-US" altLang="ja-JP" sz="1050" dirty="0"/>
              <a:t>Page</a:t>
            </a:r>
            <a:r>
              <a:rPr lang="ja-JP" altLang="en-US" sz="1050"/>
              <a:t>を持つことができる</a:t>
            </a:r>
            <a:endParaRPr lang="en-US" altLang="ja-JP" sz="1050" dirty="0"/>
          </a:p>
          <a:p>
            <a:pPr marL="171450" indent="-171450">
              <a:buFont typeface="Arial" panose="020B0604020202020204" pitchFamily="34" charset="0"/>
              <a:buChar char="•"/>
            </a:pPr>
            <a:r>
              <a:rPr lang="en-US" altLang="ja-JP" sz="1050" dirty="0"/>
              <a:t>Page</a:t>
            </a:r>
            <a:r>
              <a:rPr lang="ja-JP" altLang="en-US" sz="1050"/>
              <a:t>はそれぞれディレクトリを持つ</a:t>
            </a:r>
            <a:endParaRPr lang="en-US" altLang="ja-JP" sz="1050" dirty="0"/>
          </a:p>
          <a:p>
            <a:pPr marL="171450" indent="-171450">
              <a:buFont typeface="Arial" panose="020B0604020202020204" pitchFamily="34" charset="0"/>
              <a:buChar char="•"/>
            </a:pPr>
            <a:r>
              <a:rPr lang="en-US" altLang="ja-JP" sz="1050" dirty="0"/>
              <a:t>Card</a:t>
            </a:r>
            <a:r>
              <a:rPr lang="ja-JP" altLang="en-US" sz="1050"/>
              <a:t>がダッシュボード等のコンテンツとなる</a:t>
            </a:r>
            <a:endParaRPr lang="en-US" altLang="ja-JP" sz="1050" dirty="0"/>
          </a:p>
          <a:p>
            <a:pPr marL="171450" indent="-171450">
              <a:buFont typeface="Arial" panose="020B0604020202020204" pitchFamily="34" charset="0"/>
              <a:buChar char="•"/>
            </a:pPr>
            <a:r>
              <a:rPr lang="en-US" altLang="ja-JP" sz="1050" dirty="0"/>
              <a:t>Page</a:t>
            </a:r>
            <a:r>
              <a:rPr lang="ja-JP" altLang="en-US" sz="1050"/>
              <a:t>の中に複数の</a:t>
            </a:r>
            <a:r>
              <a:rPr lang="en-US" altLang="ja-JP" sz="1050" dirty="0"/>
              <a:t>Card</a:t>
            </a:r>
            <a:r>
              <a:rPr lang="ja-JP" altLang="en-US" sz="1050"/>
              <a:t>を記述できる</a:t>
            </a:r>
            <a:endParaRPr lang="en-US" altLang="ja-JP" sz="1050" dirty="0"/>
          </a:p>
          <a:p>
            <a:endParaRPr lang="en-US" altLang="ja-JP" sz="1050" dirty="0"/>
          </a:p>
        </p:txBody>
      </p:sp>
      <p:sp>
        <p:nvSpPr>
          <p:cNvPr id="11" name="正方形/長方形 10">
            <a:extLst>
              <a:ext uri="{FF2B5EF4-FFF2-40B4-BE49-F238E27FC236}">
                <a16:creationId xmlns:a16="http://schemas.microsoft.com/office/drawing/2014/main" id="{42ED029C-B38D-7648-B3CA-1905221A1113}"/>
              </a:ext>
            </a:extLst>
          </p:cNvPr>
          <p:cNvSpPr/>
          <p:nvPr/>
        </p:nvSpPr>
        <p:spPr>
          <a:xfrm>
            <a:off x="4741640" y="1936852"/>
            <a:ext cx="3738236" cy="1569660"/>
          </a:xfrm>
          <a:prstGeom prst="rect">
            <a:avLst/>
          </a:prstGeom>
          <a:noFill/>
          <a:ln>
            <a:solidFill>
              <a:schemeClr val="tx1"/>
            </a:solidFill>
          </a:ln>
        </p:spPr>
        <p:txBody>
          <a:bodyPr wrap="square">
            <a:spAutoFit/>
          </a:bodyPr>
          <a:lstStyle/>
          <a:p>
            <a:r>
              <a:rPr lang="en" altLang="ja-JP" sz="800" b="1" dirty="0">
                <a:solidFill>
                  <a:srgbClr val="FF5792"/>
                </a:solidFill>
                <a:latin typeface="Menlo" panose="020B0609030804020204" pitchFamily="49" charset="0"/>
              </a:rPr>
              <a:t>from</a:t>
            </a:r>
            <a:r>
              <a:rPr lang="en" altLang="ja-JP" sz="800" dirty="0">
                <a:solidFill>
                  <a:srgbClr val="FA8900"/>
                </a:solidFill>
                <a:latin typeface="Menlo" panose="020B0609030804020204" pitchFamily="49" charset="0"/>
              </a:rPr>
              <a:t> h2o_wave </a:t>
            </a:r>
            <a:r>
              <a:rPr lang="en" altLang="ja-JP" sz="800" b="1" dirty="0">
                <a:solidFill>
                  <a:srgbClr val="FF5792"/>
                </a:solidFill>
                <a:latin typeface="Menlo" panose="020B0609030804020204" pitchFamily="49" charset="0"/>
              </a:rPr>
              <a:t>import</a:t>
            </a:r>
            <a:r>
              <a:rPr lang="en" altLang="ja-JP" sz="800" dirty="0">
                <a:solidFill>
                  <a:srgbClr val="FA8900"/>
                </a:solidFill>
                <a:latin typeface="Menlo" panose="020B0609030804020204" pitchFamily="49" charset="0"/>
              </a:rPr>
              <a:t> Q</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main</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app</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ui</a:t>
            </a:r>
            <a:endParaRPr lang="en" altLang="ja-JP" sz="800" dirty="0">
              <a:solidFill>
                <a:srgbClr val="005661"/>
              </a:solidFill>
              <a:latin typeface="Menlo" panose="020B0609030804020204" pitchFamily="49" charset="0"/>
            </a:endParaRPr>
          </a:p>
          <a:p>
            <a:br>
              <a:rPr lang="en" altLang="ja-JP" sz="800" dirty="0">
                <a:solidFill>
                  <a:srgbClr val="005661"/>
                </a:solidFill>
                <a:latin typeface="Menlo" panose="020B0609030804020204" pitchFamily="49" charset="0"/>
              </a:rPr>
            </a:br>
            <a:r>
              <a:rPr lang="en" altLang="ja-JP" sz="800" dirty="0">
                <a:solidFill>
                  <a:srgbClr val="0095A8"/>
                </a:solidFill>
                <a:latin typeface="Menlo" panose="020B0609030804020204" pitchFamily="49" charset="0"/>
              </a:rPr>
              <a:t>@app</a:t>
            </a:r>
            <a:r>
              <a:rPr lang="en" altLang="ja-JP" sz="800" dirty="0">
                <a:solidFill>
                  <a:srgbClr val="004D57"/>
                </a:solidFill>
                <a:latin typeface="Menlo" panose="020B0609030804020204" pitchFamily="49" charset="0"/>
              </a:rPr>
              <a:t>(</a:t>
            </a:r>
            <a:r>
              <a:rPr lang="en" altLang="ja-JP" sz="800" dirty="0">
                <a:solidFill>
                  <a:srgbClr val="00B368"/>
                </a:solidFill>
                <a:latin typeface="Menlo" panose="020B0609030804020204" pitchFamily="49" charset="0"/>
              </a:rPr>
              <a:t>'/</a:t>
            </a:r>
            <a:r>
              <a:rPr lang="en" altLang="ja-JP" sz="800" dirty="0" err="1">
                <a:solidFill>
                  <a:srgbClr val="00B368"/>
                </a:solidFill>
                <a:latin typeface="Menlo" panose="020B0609030804020204" pitchFamily="49" charset="0"/>
              </a:rPr>
              <a:t>hello_app</a:t>
            </a:r>
            <a:r>
              <a:rPr lang="en" altLang="ja-JP" sz="800" dirty="0">
                <a:solidFill>
                  <a:srgbClr val="00B368"/>
                </a:solidFill>
                <a:latin typeface="Menlo" panose="020B0609030804020204" pitchFamily="49" charset="0"/>
              </a:rPr>
              <a:t>'</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r>
              <a:rPr lang="en" altLang="ja-JP" sz="800" dirty="0">
                <a:solidFill>
                  <a:srgbClr val="E64100"/>
                </a:solidFill>
                <a:latin typeface="Menlo" panose="020B0609030804020204" pitchFamily="49" charset="0"/>
              </a:rPr>
              <a:t>async</a:t>
            </a:r>
            <a:r>
              <a:rPr lang="en" altLang="ja-JP" sz="800" dirty="0">
                <a:solidFill>
                  <a:srgbClr val="FA8900"/>
                </a:solidFill>
                <a:latin typeface="Menlo" panose="020B0609030804020204" pitchFamily="49" charset="0"/>
              </a:rPr>
              <a:t> </a:t>
            </a:r>
            <a:r>
              <a:rPr lang="en" altLang="ja-JP" sz="800" b="1" dirty="0">
                <a:solidFill>
                  <a:srgbClr val="E64100"/>
                </a:solidFill>
                <a:latin typeface="Menlo" panose="020B0609030804020204" pitchFamily="49" charset="0"/>
              </a:rPr>
              <a:t>def</a:t>
            </a:r>
            <a:r>
              <a:rPr lang="en" altLang="ja-JP" sz="800" dirty="0">
                <a:solidFill>
                  <a:srgbClr val="FA8900"/>
                </a:solidFill>
                <a:latin typeface="Menlo" panose="020B0609030804020204" pitchFamily="49" charset="0"/>
              </a:rPr>
              <a:t> </a:t>
            </a:r>
            <a:r>
              <a:rPr lang="en" altLang="ja-JP" sz="800" dirty="0">
                <a:solidFill>
                  <a:srgbClr val="0095A8"/>
                </a:solidFill>
                <a:latin typeface="Menlo" panose="020B0609030804020204" pitchFamily="49" charset="0"/>
              </a:rPr>
              <a:t>serve</a:t>
            </a:r>
            <a:r>
              <a:rPr lang="en" altLang="ja-JP" sz="800" dirty="0">
                <a:solidFill>
                  <a:srgbClr val="00BDD6"/>
                </a:solidFill>
                <a:latin typeface="Menlo" panose="020B0609030804020204" pitchFamily="49" charset="0"/>
              </a:rPr>
              <a:t>(</a:t>
            </a:r>
            <a:r>
              <a:rPr lang="en" altLang="ja-JP" sz="800" b="1" dirty="0">
                <a:solidFill>
                  <a:srgbClr val="FA8900"/>
                </a:solidFill>
                <a:latin typeface="Menlo" panose="020B0609030804020204" pitchFamily="49" charset="0"/>
              </a:rPr>
              <a:t>q</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Q</a:t>
            </a:r>
            <a:r>
              <a:rPr lang="en" altLang="ja-JP" sz="800" dirty="0">
                <a:solidFill>
                  <a:srgbClr val="00BDD6"/>
                </a:solidFill>
                <a:latin typeface="Menlo" panose="020B0609030804020204" pitchFamily="49" charset="0"/>
              </a:rPr>
              <a:t>)</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br>
              <a:rPr lang="en" altLang="ja-JP" sz="800" dirty="0">
                <a:solidFill>
                  <a:srgbClr val="005661"/>
                </a:solidFill>
                <a:latin typeface="Menlo" panose="020B0609030804020204" pitchFamily="49" charset="0"/>
              </a:rPr>
            </a:br>
            <a:r>
              <a:rPr lang="en" altLang="ja-JP" sz="800" dirty="0" err="1">
                <a:solidFill>
                  <a:srgbClr val="FA8900"/>
                </a:solidFill>
                <a:latin typeface="Menlo" panose="020B0609030804020204" pitchFamily="49" charset="0"/>
              </a:rPr>
              <a:t>q</a:t>
            </a:r>
            <a:r>
              <a:rPr lang="en" altLang="ja-JP" sz="800" dirty="0" err="1">
                <a:solidFill>
                  <a:srgbClr val="004D57"/>
                </a:solidFill>
                <a:latin typeface="Menlo" panose="020B0609030804020204" pitchFamily="49" charset="0"/>
              </a:rPr>
              <a:t>.</a:t>
            </a:r>
            <a:r>
              <a:rPr lang="en" altLang="ja-JP" sz="800" dirty="0" err="1">
                <a:solidFill>
                  <a:srgbClr val="FA8900"/>
                </a:solidFill>
                <a:latin typeface="Menlo" panose="020B0609030804020204" pitchFamily="49" charset="0"/>
              </a:rPr>
              <a:t>page</a:t>
            </a:r>
            <a:r>
              <a:rPr lang="en" altLang="ja-JP" sz="800" dirty="0">
                <a:solidFill>
                  <a:srgbClr val="004D57"/>
                </a:solidFill>
                <a:latin typeface="Menlo" panose="020B0609030804020204" pitchFamily="49" charset="0"/>
              </a:rPr>
              <a:t>[</a:t>
            </a:r>
            <a:r>
              <a:rPr lang="en" altLang="ja-JP" sz="800" dirty="0">
                <a:solidFill>
                  <a:srgbClr val="00B368"/>
                </a:solidFill>
                <a:latin typeface="Menlo" panose="020B0609030804020204" pitchFamily="49" charset="0"/>
              </a:rPr>
              <a:t>'</a:t>
            </a:r>
            <a:r>
              <a:rPr lang="en" altLang="ja-JP" sz="800" dirty="0" err="1">
                <a:solidFill>
                  <a:srgbClr val="00B368"/>
                </a:solidFill>
                <a:latin typeface="Menlo" panose="020B0609030804020204" pitchFamily="49" charset="0"/>
              </a:rPr>
              <a:t>card_hello</a:t>
            </a:r>
            <a:r>
              <a:rPr lang="en" altLang="ja-JP" sz="800" dirty="0">
                <a:solidFill>
                  <a:srgbClr val="00B368"/>
                </a:solidFill>
                <a:latin typeface="Menlo" panose="020B0609030804020204" pitchFamily="49" charset="0"/>
              </a:rPr>
              <a:t>'</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ui</a:t>
            </a:r>
            <a:r>
              <a:rPr lang="en" altLang="ja-JP" sz="800" dirty="0" err="1">
                <a:solidFill>
                  <a:srgbClr val="004D57"/>
                </a:solidFill>
                <a:latin typeface="Menlo" panose="020B0609030804020204" pitchFamily="49" charset="0"/>
              </a:rPr>
              <a:t>.</a:t>
            </a:r>
            <a:r>
              <a:rPr lang="en" altLang="ja-JP" sz="800" dirty="0" err="1">
                <a:solidFill>
                  <a:srgbClr val="0095A8"/>
                </a:solidFill>
                <a:latin typeface="Menlo" panose="020B0609030804020204" pitchFamily="49" charset="0"/>
              </a:rPr>
              <a:t>markdown_card</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2"/>
            <a:r>
              <a:rPr lang="en" altLang="ja-JP" sz="800" b="1" dirty="0">
                <a:solidFill>
                  <a:srgbClr val="FA8900"/>
                </a:solidFill>
                <a:latin typeface="Menlo" panose="020B0609030804020204" pitchFamily="49" charset="0"/>
              </a:rPr>
              <a:t>box</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'1 1 2 3'</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2"/>
            <a:r>
              <a:rPr lang="en" altLang="ja-JP" sz="800" b="1" dirty="0">
                <a:solidFill>
                  <a:srgbClr val="FA8900"/>
                </a:solidFill>
                <a:latin typeface="Menlo" panose="020B0609030804020204" pitchFamily="49" charset="0"/>
              </a:rPr>
              <a:t>title</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'Hello World!'</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2"/>
            <a:r>
              <a:rPr lang="en" altLang="ja-JP" sz="800" b="1" dirty="0">
                <a:solidFill>
                  <a:srgbClr val="FA8900"/>
                </a:solidFill>
                <a:latin typeface="Menlo" panose="020B0609030804020204" pitchFamily="49" charset="0"/>
              </a:rPr>
              <a:t>content</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a:t>
            </a:r>
            <a:r>
              <a:rPr lang="ja-JP" altLang="en-US" sz="800">
                <a:solidFill>
                  <a:srgbClr val="00B368"/>
                </a:solidFill>
                <a:latin typeface="Menlo" panose="020B0609030804020204" pitchFamily="49" charset="0"/>
              </a:rPr>
              <a:t>初めての</a:t>
            </a:r>
            <a:r>
              <a:rPr lang="en" altLang="ja-JP" sz="800" dirty="0">
                <a:solidFill>
                  <a:srgbClr val="00B368"/>
                </a:solidFill>
                <a:latin typeface="Menlo" panose="020B0609030804020204" pitchFamily="49" charset="0"/>
              </a:rPr>
              <a:t>H2O Wave (wave app)'</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endParaRPr lang="en" altLang="ja-JP" sz="800" b="1" dirty="0">
              <a:solidFill>
                <a:srgbClr val="005661"/>
              </a:solidFill>
              <a:latin typeface="Menlo" panose="020B0609030804020204" pitchFamily="49" charset="0"/>
            </a:endParaRPr>
          </a:p>
          <a:p>
            <a:pPr lvl="1"/>
            <a:r>
              <a:rPr lang="en" altLang="ja-JP" sz="800" b="1" dirty="0">
                <a:solidFill>
                  <a:srgbClr val="FF5792"/>
                </a:solidFill>
                <a:latin typeface="Menlo" panose="020B0609030804020204" pitchFamily="49" charset="0"/>
              </a:rPr>
              <a:t>await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q</a:t>
            </a:r>
            <a:r>
              <a:rPr lang="en" altLang="ja-JP" sz="800" dirty="0" err="1">
                <a:solidFill>
                  <a:srgbClr val="004D57"/>
                </a:solidFill>
                <a:latin typeface="Menlo" panose="020B0609030804020204" pitchFamily="49" charset="0"/>
              </a:rPr>
              <a:t>.</a:t>
            </a:r>
            <a:r>
              <a:rPr lang="en" altLang="ja-JP" sz="800" dirty="0" err="1">
                <a:solidFill>
                  <a:srgbClr val="FA8900"/>
                </a:solidFill>
                <a:latin typeface="Menlo" panose="020B0609030804020204" pitchFamily="49" charset="0"/>
              </a:rPr>
              <a:t>page</a:t>
            </a:r>
            <a:r>
              <a:rPr lang="en" altLang="ja-JP" sz="800" dirty="0" err="1">
                <a:solidFill>
                  <a:srgbClr val="004D57"/>
                </a:solidFill>
                <a:latin typeface="Menlo" panose="020B0609030804020204" pitchFamily="49" charset="0"/>
              </a:rPr>
              <a:t>.</a:t>
            </a:r>
            <a:r>
              <a:rPr lang="en" altLang="ja-JP" sz="800" dirty="0" err="1">
                <a:solidFill>
                  <a:srgbClr val="0095A8"/>
                </a:solidFill>
                <a:latin typeface="Menlo" panose="020B0609030804020204" pitchFamily="49" charset="0"/>
              </a:rPr>
              <a:t>save</a:t>
            </a:r>
            <a:r>
              <a:rPr lang="en" altLang="ja-JP" sz="800" dirty="0">
                <a:solidFill>
                  <a:srgbClr val="004D57"/>
                </a:solidFill>
                <a:latin typeface="Menlo" panose="020B0609030804020204" pitchFamily="49" charset="0"/>
              </a:rPr>
              <a:t>()</a:t>
            </a:r>
            <a:endParaRPr lang="en" altLang="ja-JP" sz="800" b="0" dirty="0">
              <a:solidFill>
                <a:srgbClr val="005661"/>
              </a:solidFill>
              <a:effectLst/>
              <a:latin typeface="Menlo" panose="020B0609030804020204" pitchFamily="49" charset="0"/>
            </a:endParaRPr>
          </a:p>
        </p:txBody>
      </p:sp>
      <p:sp>
        <p:nvSpPr>
          <p:cNvPr id="3" name="正方形/長方形 2">
            <a:extLst>
              <a:ext uri="{FF2B5EF4-FFF2-40B4-BE49-F238E27FC236}">
                <a16:creationId xmlns:a16="http://schemas.microsoft.com/office/drawing/2014/main" id="{5611DDD1-0B89-E044-9E8A-7C0A3D1D7495}"/>
              </a:ext>
            </a:extLst>
          </p:cNvPr>
          <p:cNvSpPr/>
          <p:nvPr/>
        </p:nvSpPr>
        <p:spPr bwMode="auto">
          <a:xfrm>
            <a:off x="4772832" y="2207947"/>
            <a:ext cx="1228436" cy="145430"/>
          </a:xfrm>
          <a:prstGeom prst="rect">
            <a:avLst/>
          </a:prstGeom>
          <a:solidFill>
            <a:schemeClr val="accent1">
              <a:alpha val="30000"/>
            </a:schemeClr>
          </a:solidFill>
          <a:ln w="6350"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sp>
        <p:nvSpPr>
          <p:cNvPr id="13" name="正方形/長方形 12">
            <a:extLst>
              <a:ext uri="{FF2B5EF4-FFF2-40B4-BE49-F238E27FC236}">
                <a16:creationId xmlns:a16="http://schemas.microsoft.com/office/drawing/2014/main" id="{05443DB4-F4D8-004B-91B4-1E468E76C62D}"/>
              </a:ext>
            </a:extLst>
          </p:cNvPr>
          <p:cNvSpPr/>
          <p:nvPr/>
        </p:nvSpPr>
        <p:spPr bwMode="auto">
          <a:xfrm>
            <a:off x="5256286" y="2576252"/>
            <a:ext cx="1272832" cy="145430"/>
          </a:xfrm>
          <a:prstGeom prst="rect">
            <a:avLst/>
          </a:prstGeom>
          <a:solidFill>
            <a:schemeClr val="accent1">
              <a:alpha val="30000"/>
            </a:schemeClr>
          </a:solidFill>
          <a:ln w="6350"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cxnSp>
        <p:nvCxnSpPr>
          <p:cNvPr id="5" name="直線コネクタ 4">
            <a:extLst>
              <a:ext uri="{FF2B5EF4-FFF2-40B4-BE49-F238E27FC236}">
                <a16:creationId xmlns:a16="http://schemas.microsoft.com/office/drawing/2014/main" id="{E5719F07-9F77-6F49-8C53-5D619BC5A8A8}"/>
              </a:ext>
            </a:extLst>
          </p:cNvPr>
          <p:cNvCxnSpPr>
            <a:cxnSpLocks/>
          </p:cNvCxnSpPr>
          <p:nvPr/>
        </p:nvCxnSpPr>
        <p:spPr bwMode="auto">
          <a:xfrm flipV="1">
            <a:off x="4996873" y="1625423"/>
            <a:ext cx="259413" cy="582524"/>
          </a:xfrm>
          <a:prstGeom prst="line">
            <a:avLst/>
          </a:prstGeom>
          <a:solidFill>
            <a:schemeClr val="tx2"/>
          </a:solidFill>
          <a:ln w="9525" cap="flat" cmpd="sng" algn="ctr">
            <a:solidFill>
              <a:schemeClr val="accent1">
                <a:lumMod val="75000"/>
              </a:schemeClr>
            </a:solidFill>
            <a:prstDash val="solid"/>
            <a:round/>
            <a:headEnd type="none" w="med" len="med"/>
            <a:tailEnd type="none" w="med" len="med"/>
          </a:ln>
          <a:effectLst/>
        </p:spPr>
      </p:cxnSp>
      <p:cxnSp>
        <p:nvCxnSpPr>
          <p:cNvPr id="19" name="直線コネクタ 18">
            <a:extLst>
              <a:ext uri="{FF2B5EF4-FFF2-40B4-BE49-F238E27FC236}">
                <a16:creationId xmlns:a16="http://schemas.microsoft.com/office/drawing/2014/main" id="{DF4F8544-CDE7-E54D-9C5B-B6C3E4E07784}"/>
              </a:ext>
            </a:extLst>
          </p:cNvPr>
          <p:cNvCxnSpPr>
            <a:cxnSpLocks/>
            <a:stCxn id="13" idx="1"/>
          </p:cNvCxnSpPr>
          <p:nvPr/>
        </p:nvCxnSpPr>
        <p:spPr bwMode="auto">
          <a:xfrm flipH="1">
            <a:off x="4904509" y="2648967"/>
            <a:ext cx="351777" cy="1267249"/>
          </a:xfrm>
          <a:prstGeom prst="line">
            <a:avLst/>
          </a:prstGeom>
          <a:solidFill>
            <a:schemeClr val="tx2"/>
          </a:solidFill>
          <a:ln w="9525" cap="flat" cmpd="sng" algn="ctr">
            <a:solidFill>
              <a:schemeClr val="accent1">
                <a:lumMod val="75000"/>
              </a:schemeClr>
            </a:solidFill>
            <a:prstDash val="solid"/>
            <a:round/>
            <a:headEnd type="none" w="med" len="med"/>
            <a:tailEnd type="none" w="med" len="med"/>
          </a:ln>
          <a:effectLst/>
        </p:spPr>
      </p:cxnSp>
      <p:sp>
        <p:nvSpPr>
          <p:cNvPr id="20" name="正方形/長方形 19">
            <a:extLst>
              <a:ext uri="{FF2B5EF4-FFF2-40B4-BE49-F238E27FC236}">
                <a16:creationId xmlns:a16="http://schemas.microsoft.com/office/drawing/2014/main" id="{18A7A0DE-8152-9B45-A31E-1BE4FAA8C0AF}"/>
              </a:ext>
            </a:extLst>
          </p:cNvPr>
          <p:cNvSpPr/>
          <p:nvPr/>
        </p:nvSpPr>
        <p:spPr>
          <a:xfrm>
            <a:off x="4732404" y="979091"/>
            <a:ext cx="3747472" cy="646331"/>
          </a:xfrm>
          <a:prstGeom prst="rect">
            <a:avLst/>
          </a:prstGeom>
        </p:spPr>
        <p:txBody>
          <a:bodyPr wrap="square">
            <a:spAutoFit/>
          </a:bodyPr>
          <a:lstStyle/>
          <a:p>
            <a:r>
              <a:rPr lang="en-US" altLang="ja-JP" sz="900" dirty="0"/>
              <a:t>app</a:t>
            </a:r>
            <a:r>
              <a:rPr lang="ja-JP" altLang="en-US" sz="900"/>
              <a:t>デコレータ（</a:t>
            </a:r>
            <a:r>
              <a:rPr lang="en-US" altLang="ja-JP" sz="900" dirty="0"/>
              <a:t>@app</a:t>
            </a:r>
            <a:r>
              <a:rPr lang="ja-JP" altLang="en-US" sz="900"/>
              <a:t>）</a:t>
            </a:r>
            <a:endParaRPr lang="en-US" altLang="ja-JP" sz="900" dirty="0"/>
          </a:p>
          <a:p>
            <a:pPr marL="171450" indent="-171450">
              <a:buFont typeface="Arial" panose="020B0604020202020204" pitchFamily="34" charset="0"/>
              <a:buChar char="•"/>
            </a:pPr>
            <a:r>
              <a:rPr lang="en-US" altLang="ja-JP" sz="900" dirty="0"/>
              <a:t>Page(App)</a:t>
            </a:r>
            <a:r>
              <a:rPr lang="ja-JP" altLang="en-US" sz="900"/>
              <a:t>のディレクトリ（</a:t>
            </a:r>
            <a:r>
              <a:rPr lang="en-US" altLang="ja-JP" sz="900" dirty="0"/>
              <a:t>’/</a:t>
            </a:r>
            <a:r>
              <a:rPr lang="en-US" altLang="ja-JP" sz="900" dirty="0" err="1"/>
              <a:t>hello_app</a:t>
            </a:r>
            <a:r>
              <a:rPr lang="en-US" altLang="ja-JP" sz="900" dirty="0"/>
              <a:t>’</a:t>
            </a:r>
            <a:r>
              <a:rPr lang="ja-JP" altLang="en-US" sz="900"/>
              <a:t>）</a:t>
            </a:r>
            <a:endParaRPr lang="en-US" altLang="ja-JP" sz="900" dirty="0"/>
          </a:p>
          <a:p>
            <a:pPr marL="171450" indent="-171450">
              <a:buFont typeface="Arial" panose="020B0604020202020204" pitchFamily="34" charset="0"/>
              <a:buChar char="•"/>
            </a:pPr>
            <a:r>
              <a:rPr lang="ja-JP" altLang="en-US" sz="900"/>
              <a:t>ブラウザからのアクションがあれば</a:t>
            </a:r>
            <a:r>
              <a:rPr lang="en-US" altLang="ja-JP" sz="900" dirty="0"/>
              <a:t>app</a:t>
            </a:r>
            <a:r>
              <a:rPr lang="ja-JP" altLang="en-US" sz="900"/>
              <a:t>デコレータ下の関数（</a:t>
            </a:r>
            <a:r>
              <a:rPr lang="en-US" altLang="ja-JP" sz="900" dirty="0"/>
              <a:t>serve</a:t>
            </a:r>
            <a:r>
              <a:rPr lang="ja-JP" altLang="en-US" sz="900"/>
              <a:t>）が毎回実行される</a:t>
            </a:r>
            <a:endParaRPr lang="en-US" altLang="ja-JP" sz="900" dirty="0"/>
          </a:p>
        </p:txBody>
      </p:sp>
      <p:sp>
        <p:nvSpPr>
          <p:cNvPr id="22" name="正方形/長方形 21">
            <a:extLst>
              <a:ext uri="{FF2B5EF4-FFF2-40B4-BE49-F238E27FC236}">
                <a16:creationId xmlns:a16="http://schemas.microsoft.com/office/drawing/2014/main" id="{784A0578-7F40-E247-8634-E354580EE919}"/>
              </a:ext>
            </a:extLst>
          </p:cNvPr>
          <p:cNvSpPr/>
          <p:nvPr/>
        </p:nvSpPr>
        <p:spPr>
          <a:xfrm>
            <a:off x="4732404" y="3915080"/>
            <a:ext cx="1631148" cy="369332"/>
          </a:xfrm>
          <a:prstGeom prst="rect">
            <a:avLst/>
          </a:prstGeom>
        </p:spPr>
        <p:txBody>
          <a:bodyPr wrap="square">
            <a:spAutoFit/>
          </a:bodyPr>
          <a:lstStyle/>
          <a:p>
            <a:r>
              <a:rPr lang="en-US" altLang="ja-JP" sz="900" dirty="0"/>
              <a:t>Card</a:t>
            </a:r>
          </a:p>
          <a:p>
            <a:pPr marL="171450" indent="-171450">
              <a:buFont typeface="Arial" panose="020B0604020202020204" pitchFamily="34" charset="0"/>
              <a:buChar char="•"/>
            </a:pPr>
            <a:r>
              <a:rPr lang="ja-JP" altLang="en-US" sz="900"/>
              <a:t>複数配置できる</a:t>
            </a:r>
            <a:endParaRPr lang="en-US" altLang="ja-JP" sz="900" dirty="0"/>
          </a:p>
        </p:txBody>
      </p:sp>
    </p:spTree>
    <p:extLst>
      <p:ext uri="{BB962C8B-B14F-4D97-AF65-F5344CB8AC3E}">
        <p14:creationId xmlns:p14="http://schemas.microsoft.com/office/powerpoint/2010/main" val="133643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Site/Pages/Cards</a:t>
            </a:r>
            <a:endParaRPr lang="en-US" dirty="0"/>
          </a:p>
        </p:txBody>
      </p:sp>
      <p:sp>
        <p:nvSpPr>
          <p:cNvPr id="10" name="正方形/長方形 9">
            <a:extLst>
              <a:ext uri="{FF2B5EF4-FFF2-40B4-BE49-F238E27FC236}">
                <a16:creationId xmlns:a16="http://schemas.microsoft.com/office/drawing/2014/main" id="{ECF979F9-2AFE-E94B-8A97-CF5590CB7B0E}"/>
              </a:ext>
            </a:extLst>
          </p:cNvPr>
          <p:cNvSpPr/>
          <p:nvPr/>
        </p:nvSpPr>
        <p:spPr>
          <a:xfrm>
            <a:off x="615141" y="905557"/>
            <a:ext cx="8030095" cy="3775393"/>
          </a:xfrm>
          <a:prstGeom prst="rect">
            <a:avLst/>
          </a:prstGeom>
        </p:spPr>
        <p:txBody>
          <a:bodyPr wrap="square">
            <a:spAutoFit/>
          </a:bodyPr>
          <a:lstStyle/>
          <a:p>
            <a:pPr>
              <a:spcBef>
                <a:spcPts val="200"/>
              </a:spcBef>
            </a:pPr>
            <a:r>
              <a:rPr lang="en-US" altLang="ja-JP" sz="1400" b="1" dirty="0"/>
              <a:t>Site</a:t>
            </a:r>
            <a:r>
              <a:rPr lang="en-US" altLang="ja-JP" sz="1400" dirty="0"/>
              <a:t> – </a:t>
            </a:r>
            <a:r>
              <a:rPr lang="en-US" altLang="ja-JP" sz="1400" dirty="0" err="1"/>
              <a:t>サーバー機能</a:t>
            </a:r>
            <a:r>
              <a:rPr lang="ja-JP" altLang="en-US" sz="1400"/>
              <a:t>（</a:t>
            </a:r>
            <a:r>
              <a:rPr lang="en-US" altLang="ja-JP" sz="1400" dirty="0">
                <a:solidFill>
                  <a:srgbClr val="C00000"/>
                </a:solidFill>
              </a:rPr>
              <a:t>Wave server</a:t>
            </a:r>
            <a:r>
              <a:rPr lang="ja-JP" altLang="en-US" sz="1400"/>
              <a:t>）</a:t>
            </a:r>
            <a:endParaRPr lang="en-US" altLang="ja-JP" sz="1400" dirty="0"/>
          </a:p>
          <a:p>
            <a:pPr marL="285750" indent="-285750">
              <a:spcBef>
                <a:spcPts val="200"/>
              </a:spcBef>
              <a:buFont typeface="Arial" panose="020B0604020202020204" pitchFamily="34" charset="0"/>
              <a:buChar char="•"/>
            </a:pPr>
            <a:r>
              <a:rPr lang="ja-JP" altLang="en-US" sz="1400"/>
              <a:t>コンテンツの保持とマネジメント</a:t>
            </a:r>
            <a:endParaRPr lang="en-US" altLang="ja-JP" sz="1400" dirty="0"/>
          </a:p>
          <a:p>
            <a:pPr marL="285750" indent="-285750">
              <a:spcBef>
                <a:spcPts val="200"/>
              </a:spcBef>
              <a:buFont typeface="Arial" panose="020B0604020202020204" pitchFamily="34" charset="0"/>
              <a:buChar char="•"/>
            </a:pPr>
            <a:r>
              <a:rPr lang="ja-JP" altLang="en-US" sz="1400"/>
              <a:t>サーバのアドレス：</a:t>
            </a:r>
            <a:r>
              <a:rPr lang="en-US" altLang="ja-JP" sz="1400" dirty="0"/>
              <a:t> </a:t>
            </a:r>
            <a:r>
              <a:rPr lang="en-US" altLang="ja-JP" sz="1400" dirty="0">
                <a:hlinkClick r:id="rId3"/>
              </a:rPr>
              <a:t>yourpublicaddress:10101</a:t>
            </a:r>
            <a:r>
              <a:rPr lang="ja-JP" altLang="en-US" sz="1400"/>
              <a:t>（</a:t>
            </a:r>
            <a:r>
              <a:rPr lang="en-US" altLang="ja-JP" sz="1400" dirty="0">
                <a:hlinkClick r:id="rId4"/>
              </a:rPr>
              <a:t>localhost:10101</a:t>
            </a:r>
            <a:r>
              <a:rPr lang="ja-JP" altLang="en-US" sz="1400"/>
              <a:t>）</a:t>
            </a:r>
            <a:endParaRPr lang="en-US" altLang="ja-JP" sz="1400" dirty="0"/>
          </a:p>
          <a:p>
            <a:pPr marL="285750" indent="-285750">
              <a:spcBef>
                <a:spcPts val="200"/>
              </a:spcBef>
              <a:buFont typeface="Arial" panose="020B0604020202020204" pitchFamily="34" charset="0"/>
              <a:buChar char="•"/>
            </a:pPr>
            <a:r>
              <a:rPr lang="en-US" altLang="ja-JP" sz="1400" dirty="0"/>
              <a:t>1</a:t>
            </a:r>
            <a:r>
              <a:rPr lang="ja-JP" altLang="en-US" sz="1400"/>
              <a:t>つの</a:t>
            </a:r>
            <a:r>
              <a:rPr lang="en-US" altLang="ja-JP" sz="1400" dirty="0"/>
              <a:t>Site</a:t>
            </a:r>
            <a:r>
              <a:rPr lang="ja-JP" altLang="en-US" sz="1400"/>
              <a:t>上で複数の</a:t>
            </a:r>
            <a:r>
              <a:rPr lang="en-US" altLang="ja-JP" sz="1400" dirty="0"/>
              <a:t>Page</a:t>
            </a:r>
            <a:r>
              <a:rPr lang="ja-JP" altLang="en-US" sz="1400"/>
              <a:t>（アプリ）の実行が可能</a:t>
            </a:r>
            <a:endParaRPr lang="en-US" altLang="ja-JP" sz="1400" dirty="0"/>
          </a:p>
          <a:p>
            <a:pPr marL="285750" indent="-285750">
              <a:spcBef>
                <a:spcPts val="200"/>
              </a:spcBef>
              <a:buFont typeface="Arial" panose="020B0604020202020204" pitchFamily="34" charset="0"/>
              <a:buChar char="•"/>
            </a:pPr>
            <a:r>
              <a:rPr lang="en" altLang="ja-JP" sz="1400" dirty="0"/>
              <a:t>”Q”</a:t>
            </a:r>
            <a:r>
              <a:rPr lang="ja-JP" altLang="en-US" sz="1400"/>
              <a:t>はブラウザからのクエリオブジェクト。ブラウザが</a:t>
            </a:r>
            <a:r>
              <a:rPr lang="en-US" altLang="ja-JP" sz="1400" dirty="0"/>
              <a:t>Site</a:t>
            </a:r>
            <a:r>
              <a:rPr lang="ja-JP" altLang="en-US" sz="1400"/>
              <a:t>のコンテンツとどのようにやり取りしたいかを知らせる</a:t>
            </a:r>
            <a:endParaRPr lang="en-US" altLang="ja-JP" sz="1400" dirty="0"/>
          </a:p>
          <a:p>
            <a:pPr>
              <a:spcBef>
                <a:spcPts val="200"/>
              </a:spcBef>
            </a:pPr>
            <a:endParaRPr lang="en-US" altLang="ja-JP" sz="1400" dirty="0"/>
          </a:p>
          <a:p>
            <a:pPr>
              <a:spcBef>
                <a:spcPts val="200"/>
              </a:spcBef>
            </a:pPr>
            <a:r>
              <a:rPr lang="en-US" altLang="ja-JP" sz="1400" b="1" dirty="0"/>
              <a:t>Pages</a:t>
            </a:r>
            <a:r>
              <a:rPr lang="en-US" altLang="ja-JP" sz="1400" dirty="0"/>
              <a:t> – Wave </a:t>
            </a:r>
            <a:r>
              <a:rPr lang="en-US" altLang="ja-JP" sz="1400" dirty="0" err="1"/>
              <a:t>Serve上の独立したアプリケーション</a:t>
            </a:r>
            <a:endParaRPr lang="en-US" altLang="ja-JP" sz="1400" dirty="0"/>
          </a:p>
          <a:p>
            <a:pPr marL="285750" indent="-285750">
              <a:spcBef>
                <a:spcPts val="200"/>
              </a:spcBef>
              <a:buFont typeface="Arial" panose="020B0604020202020204" pitchFamily="34" charset="0"/>
              <a:buChar char="•"/>
            </a:pPr>
            <a:r>
              <a:rPr lang="ja-JP" altLang="en-US" sz="1400"/>
              <a:t>各アプリは各々のアドレスを持つ：</a:t>
            </a:r>
            <a:r>
              <a:rPr lang="en-US" altLang="ja-JP" sz="1400" dirty="0">
                <a:hlinkClick r:id="rId3"/>
              </a:rPr>
              <a:t>yourpublicaddress:10101/app1</a:t>
            </a:r>
            <a:r>
              <a:rPr lang="en-US" altLang="ja-JP" sz="1400" dirty="0"/>
              <a:t>, </a:t>
            </a:r>
            <a:r>
              <a:rPr lang="en-US" altLang="ja-JP" sz="1400" dirty="0">
                <a:hlinkClick r:id="rId3"/>
              </a:rPr>
              <a:t>yourpublicaddress:10101/app2</a:t>
            </a:r>
            <a:endParaRPr lang="en-US" altLang="ja-JP" sz="1400" dirty="0"/>
          </a:p>
          <a:p>
            <a:pPr marL="285750" indent="-285750">
              <a:spcBef>
                <a:spcPts val="200"/>
              </a:spcBef>
              <a:buFont typeface="Arial" panose="020B0604020202020204" pitchFamily="34" charset="0"/>
              <a:buChar char="•"/>
            </a:pPr>
            <a:r>
              <a:rPr lang="ja-JP" altLang="en-US" sz="1400"/>
              <a:t>複数の</a:t>
            </a:r>
            <a:r>
              <a:rPr lang="en-US" altLang="ja-JP" sz="1400" dirty="0"/>
              <a:t>Cards</a:t>
            </a:r>
            <a:r>
              <a:rPr lang="ja-JP" altLang="en-US" sz="1400"/>
              <a:t>を保持</a:t>
            </a:r>
            <a:endParaRPr lang="en-US" altLang="ja-JP" sz="1400" dirty="0"/>
          </a:p>
          <a:p>
            <a:pPr>
              <a:spcBef>
                <a:spcPts val="200"/>
              </a:spcBef>
            </a:pPr>
            <a:r>
              <a:rPr lang="ja-JP" altLang="en-US" sz="1000">
                <a:hlinkClick r:id="rId5"/>
              </a:rPr>
              <a:t>https://wave.h2o.ai/docs/pages</a:t>
            </a:r>
            <a:endParaRPr lang="en-US" altLang="ja-JP" sz="1000" dirty="0"/>
          </a:p>
          <a:p>
            <a:pPr>
              <a:spcBef>
                <a:spcPts val="200"/>
              </a:spcBef>
            </a:pPr>
            <a:endParaRPr lang="en-US" altLang="ja-JP" sz="1400" dirty="0"/>
          </a:p>
          <a:p>
            <a:pPr>
              <a:spcBef>
                <a:spcPts val="200"/>
              </a:spcBef>
            </a:pPr>
            <a:r>
              <a:rPr lang="en-US" altLang="ja-JP" sz="1400" b="1" dirty="0"/>
              <a:t>Cards</a:t>
            </a:r>
            <a:r>
              <a:rPr lang="en-US" altLang="ja-JP" sz="1400" dirty="0"/>
              <a:t> – </a:t>
            </a:r>
            <a:r>
              <a:rPr lang="en-US" altLang="ja-JP" sz="1400" dirty="0" err="1"/>
              <a:t>アプリ上のコンテンツ</a:t>
            </a:r>
            <a:endParaRPr lang="en-US" altLang="ja-JP" sz="1400" dirty="0"/>
          </a:p>
          <a:p>
            <a:pPr marL="285750" indent="-285750">
              <a:spcBef>
                <a:spcPts val="200"/>
              </a:spcBef>
              <a:buFont typeface="Arial" panose="020B0604020202020204" pitchFamily="34" charset="0"/>
              <a:buChar char="•"/>
            </a:pPr>
            <a:r>
              <a:rPr lang="ja-JP" altLang="en-US" sz="1400"/>
              <a:t>目的（表示内容）に従って</a:t>
            </a:r>
            <a:r>
              <a:rPr lang="en-US" altLang="ja-JP" sz="1400" dirty="0"/>
              <a:t>Card</a:t>
            </a:r>
            <a:r>
              <a:rPr lang="ja-JP" altLang="en-US" sz="1400"/>
              <a:t>の種類を選択して実装</a:t>
            </a:r>
            <a:endParaRPr lang="en-US" altLang="ja-JP" sz="1400" dirty="0"/>
          </a:p>
          <a:p>
            <a:pPr marL="285750" indent="-285750">
              <a:spcBef>
                <a:spcPts val="200"/>
              </a:spcBef>
              <a:buFont typeface="Arial" panose="020B0604020202020204" pitchFamily="34" charset="0"/>
              <a:buChar char="•"/>
            </a:pPr>
            <a:r>
              <a:rPr lang="en-US" altLang="ja-JP" sz="1400" dirty="0"/>
              <a:t>Card</a:t>
            </a:r>
            <a:r>
              <a:rPr lang="ja-JP" altLang="en-US" sz="1400"/>
              <a:t>の種類のカテゴリ：</a:t>
            </a:r>
            <a:r>
              <a:rPr lang="en" altLang="ja-JP" sz="1400" dirty="0" err="1"/>
              <a:t>Inputs,Content,Control,Graphics,Stats,Meta</a:t>
            </a:r>
            <a:endParaRPr lang="en-US" altLang="ja-JP" sz="1400" dirty="0"/>
          </a:p>
          <a:p>
            <a:pPr>
              <a:spcBef>
                <a:spcPts val="200"/>
              </a:spcBef>
            </a:pPr>
            <a:r>
              <a:rPr lang="en" altLang="ja-JP" sz="1000" dirty="0">
                <a:hlinkClick r:id="rId6"/>
              </a:rPr>
              <a:t>https://wave.h2o.ai/docs/cards</a:t>
            </a:r>
            <a:endParaRPr lang="en" altLang="ja-JP" sz="1000" dirty="0"/>
          </a:p>
        </p:txBody>
      </p:sp>
    </p:spTree>
    <p:extLst>
      <p:ext uri="{BB962C8B-B14F-4D97-AF65-F5344CB8AC3E}">
        <p14:creationId xmlns:p14="http://schemas.microsoft.com/office/powerpoint/2010/main" val="40851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51644-D22D-E64A-9823-ACDB66CCB5F6}"/>
              </a:ext>
            </a:extLst>
          </p:cNvPr>
          <p:cNvSpPr>
            <a:spLocks noGrp="1"/>
          </p:cNvSpPr>
          <p:nvPr>
            <p:ph type="title"/>
          </p:nvPr>
        </p:nvSpPr>
        <p:spPr/>
        <p:txBody>
          <a:bodyPr/>
          <a:lstStyle/>
          <a:p>
            <a:r>
              <a:rPr lang="en-US" dirty="0"/>
              <a:t>“Site”</a:t>
            </a:r>
          </a:p>
        </p:txBody>
      </p:sp>
      <p:sp>
        <p:nvSpPr>
          <p:cNvPr id="7" name="Text Placeholder 6">
            <a:extLst>
              <a:ext uri="{FF2B5EF4-FFF2-40B4-BE49-F238E27FC236}">
                <a16:creationId xmlns:a16="http://schemas.microsoft.com/office/drawing/2014/main" id="{0E581661-EC5E-0E42-881E-D43134136B7D}"/>
              </a:ext>
            </a:extLst>
          </p:cNvPr>
          <p:cNvSpPr>
            <a:spLocks noGrp="1"/>
          </p:cNvSpPr>
          <p:nvPr>
            <p:ph type="body" sz="quarter" idx="12"/>
          </p:nvPr>
        </p:nvSpPr>
        <p:spPr>
          <a:xfrm>
            <a:off x="623842" y="1856262"/>
            <a:ext cx="3865548" cy="3345531"/>
          </a:xfrm>
        </p:spPr>
        <p:txBody>
          <a:bodyPr/>
          <a:lstStyle/>
          <a:p>
            <a:r>
              <a:rPr lang="en-US" sz="1600" dirty="0"/>
              <a:t>The Wave server stores and manages content</a:t>
            </a:r>
          </a:p>
          <a:p>
            <a:pPr lvl="1"/>
            <a:r>
              <a:rPr lang="en-US" sz="1400" dirty="0"/>
              <a:t>Content is stored in a page cache, called a site</a:t>
            </a:r>
            <a:endParaRPr lang="en-US" sz="1200" dirty="0"/>
          </a:p>
          <a:p>
            <a:r>
              <a:rPr lang="en-US" sz="1600" dirty="0"/>
              <a:t>The Wave server runs at a specific address – this is also the site</a:t>
            </a:r>
          </a:p>
          <a:p>
            <a:pPr lvl="1"/>
            <a:r>
              <a:rPr lang="en-US" sz="1400" dirty="0">
                <a:hlinkClick r:id="rId2"/>
              </a:rPr>
              <a:t>localhost:10101</a:t>
            </a:r>
            <a:r>
              <a:rPr lang="en-US" sz="1400" dirty="0"/>
              <a:t> </a:t>
            </a:r>
          </a:p>
          <a:p>
            <a:pPr lvl="1"/>
            <a:r>
              <a:rPr lang="en-US" sz="1400" dirty="0">
                <a:hlinkClick r:id="rId3"/>
              </a:rPr>
              <a:t>yourpublicaddress:10101</a:t>
            </a:r>
            <a:endParaRPr lang="en-US" sz="1600" dirty="0"/>
          </a:p>
          <a:p>
            <a:r>
              <a:rPr lang="en-US" sz="1600" dirty="0"/>
              <a:t>Multiple apps can be running at a single site, each of these is a page</a:t>
            </a:r>
          </a:p>
          <a:p>
            <a:pPr lvl="1"/>
            <a:endParaRPr lang="en-US" dirty="0"/>
          </a:p>
          <a:p>
            <a:endParaRPr lang="en-US" dirty="0"/>
          </a:p>
        </p:txBody>
      </p:sp>
      <p:sp>
        <p:nvSpPr>
          <p:cNvPr id="8" name="Text Placeholder 7">
            <a:extLst>
              <a:ext uri="{FF2B5EF4-FFF2-40B4-BE49-F238E27FC236}">
                <a16:creationId xmlns:a16="http://schemas.microsoft.com/office/drawing/2014/main" id="{95A61035-72A0-A943-9230-E894C042EF78}"/>
              </a:ext>
            </a:extLst>
          </p:cNvPr>
          <p:cNvSpPr>
            <a:spLocks noGrp="1"/>
          </p:cNvSpPr>
          <p:nvPr>
            <p:ph type="body" sz="quarter" idx="14"/>
          </p:nvPr>
        </p:nvSpPr>
        <p:spPr/>
        <p:txBody>
          <a:bodyPr/>
          <a:lstStyle/>
          <a:p>
            <a:r>
              <a:rPr lang="en-US" dirty="0"/>
              <a:t>How it works</a:t>
            </a:r>
          </a:p>
        </p:txBody>
      </p:sp>
      <p:sp>
        <p:nvSpPr>
          <p:cNvPr id="9" name="Text Placeholder 8">
            <a:extLst>
              <a:ext uri="{FF2B5EF4-FFF2-40B4-BE49-F238E27FC236}">
                <a16:creationId xmlns:a16="http://schemas.microsoft.com/office/drawing/2014/main" id="{9A2FB5CD-B212-CB4A-8385-7CCA5F773F48}"/>
              </a:ext>
            </a:extLst>
          </p:cNvPr>
          <p:cNvSpPr>
            <a:spLocks noGrp="1"/>
          </p:cNvSpPr>
          <p:nvPr>
            <p:ph type="body" sz="quarter" idx="15"/>
          </p:nvPr>
        </p:nvSpPr>
        <p:spPr>
          <a:xfrm>
            <a:off x="5022079" y="1856262"/>
            <a:ext cx="3865548" cy="2234458"/>
          </a:xfrm>
        </p:spPr>
        <p:txBody>
          <a:bodyPr/>
          <a:lstStyle/>
          <a:p>
            <a:r>
              <a:rPr lang="en-US" sz="1600" dirty="0"/>
              <a:t>Reference to browsers interacting with the server is handled with</a:t>
            </a:r>
            <a:r>
              <a:rPr lang="en-US" sz="1600" dirty="0">
                <a:latin typeface="Consolas" panose="020B0609020204030204" pitchFamily="49" charset="0"/>
                <a:cs typeface="Consolas" panose="020B0609020204030204" pitchFamily="49" charset="0"/>
              </a:rPr>
              <a:t> Q</a:t>
            </a:r>
          </a:p>
          <a:p>
            <a:endParaRPr lang="en-US" sz="1600" dirty="0">
              <a:latin typeface="+mj-lt"/>
              <a:cs typeface="Consolas" panose="020B0609020204030204" pitchFamily="49" charset="0"/>
            </a:endParaRPr>
          </a:p>
          <a:p>
            <a:r>
              <a:rPr lang="en-US" sz="1600" dirty="0">
                <a:latin typeface="+mj-lt"/>
                <a:cs typeface="Consolas" panose="020B0609020204030204" pitchFamily="49" charset="0"/>
              </a:rPr>
              <a:t>Q is the query object that comes from the browser and lets the developer know how the browser wants to interact with the content on the site</a:t>
            </a:r>
            <a:endParaRPr lang="en-US" sz="1600" dirty="0">
              <a:latin typeface="+mj-lt"/>
            </a:endParaRPr>
          </a:p>
          <a:p>
            <a:endParaRPr lang="en-US" sz="1600" dirty="0"/>
          </a:p>
        </p:txBody>
      </p:sp>
      <p:sp>
        <p:nvSpPr>
          <p:cNvPr id="10" name="Text Placeholder 9">
            <a:extLst>
              <a:ext uri="{FF2B5EF4-FFF2-40B4-BE49-F238E27FC236}">
                <a16:creationId xmlns:a16="http://schemas.microsoft.com/office/drawing/2014/main" id="{0E7535FF-2F82-4C4C-9B21-21B344134AA2}"/>
              </a:ext>
            </a:extLst>
          </p:cNvPr>
          <p:cNvSpPr>
            <a:spLocks noGrp="1"/>
          </p:cNvSpPr>
          <p:nvPr>
            <p:ph type="body" sz="quarter" idx="16"/>
          </p:nvPr>
        </p:nvSpPr>
        <p:spPr/>
        <p:txBody>
          <a:bodyPr/>
          <a:lstStyle/>
          <a:p>
            <a:r>
              <a:rPr lang="en-US" dirty="0"/>
              <a:t>How to use it</a:t>
            </a:r>
          </a:p>
        </p:txBody>
      </p:sp>
      <p:sp>
        <p:nvSpPr>
          <p:cNvPr id="6" name="Text Placeholder 5">
            <a:extLst>
              <a:ext uri="{FF2B5EF4-FFF2-40B4-BE49-F238E27FC236}">
                <a16:creationId xmlns:a16="http://schemas.microsoft.com/office/drawing/2014/main" id="{142CFD3F-6149-EB4F-9D4E-B7793B226423}"/>
              </a:ext>
            </a:extLst>
          </p:cNvPr>
          <p:cNvSpPr>
            <a:spLocks noGrp="1"/>
          </p:cNvSpPr>
          <p:nvPr>
            <p:ph type="body" sz="quarter" idx="11"/>
          </p:nvPr>
        </p:nvSpPr>
        <p:spPr>
          <a:xfrm>
            <a:off x="227215" y="871459"/>
            <a:ext cx="7804900" cy="249299"/>
          </a:xfrm>
        </p:spPr>
        <p:txBody>
          <a:bodyPr/>
          <a:lstStyle/>
          <a:p>
            <a:pPr lvl="1"/>
            <a:r>
              <a:rPr lang="en-US" dirty="0" err="1"/>
              <a:t>サーバー機能：</a:t>
            </a:r>
            <a:r>
              <a:rPr lang="en-US" dirty="0" err="1">
                <a:solidFill>
                  <a:srgbClr val="C00000"/>
                </a:solidFill>
              </a:rPr>
              <a:t>Wave</a:t>
            </a:r>
            <a:r>
              <a:rPr lang="en-US" dirty="0">
                <a:solidFill>
                  <a:srgbClr val="C00000"/>
                </a:solidFill>
              </a:rPr>
              <a:t> server</a:t>
            </a:r>
          </a:p>
        </p:txBody>
      </p:sp>
    </p:spTree>
    <p:extLst>
      <p:ext uri="{BB962C8B-B14F-4D97-AF65-F5344CB8AC3E}">
        <p14:creationId xmlns:p14="http://schemas.microsoft.com/office/powerpoint/2010/main" val="1334034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51644-D22D-E64A-9823-ACDB66CCB5F6}"/>
              </a:ext>
            </a:extLst>
          </p:cNvPr>
          <p:cNvSpPr>
            <a:spLocks noGrp="1"/>
          </p:cNvSpPr>
          <p:nvPr>
            <p:ph type="title"/>
          </p:nvPr>
        </p:nvSpPr>
        <p:spPr/>
        <p:txBody>
          <a:bodyPr/>
          <a:lstStyle/>
          <a:p>
            <a:r>
              <a:rPr lang="en-US" dirty="0"/>
              <a:t>“Pages”</a:t>
            </a:r>
          </a:p>
        </p:txBody>
      </p:sp>
      <p:sp>
        <p:nvSpPr>
          <p:cNvPr id="7" name="Text Placeholder 6">
            <a:extLst>
              <a:ext uri="{FF2B5EF4-FFF2-40B4-BE49-F238E27FC236}">
                <a16:creationId xmlns:a16="http://schemas.microsoft.com/office/drawing/2014/main" id="{0E581661-EC5E-0E42-881E-D43134136B7D}"/>
              </a:ext>
            </a:extLst>
          </p:cNvPr>
          <p:cNvSpPr>
            <a:spLocks noGrp="1"/>
          </p:cNvSpPr>
          <p:nvPr>
            <p:ph type="body" sz="quarter" idx="12"/>
          </p:nvPr>
        </p:nvSpPr>
        <p:spPr>
          <a:xfrm>
            <a:off x="623842" y="1856262"/>
            <a:ext cx="3865548" cy="2886944"/>
          </a:xfrm>
        </p:spPr>
        <p:txBody>
          <a:bodyPr/>
          <a:lstStyle/>
          <a:p>
            <a:r>
              <a:rPr lang="en-US" sz="1600" dirty="0"/>
              <a:t>Developers add content to specific pages</a:t>
            </a:r>
          </a:p>
          <a:p>
            <a:pPr lvl="1"/>
            <a:r>
              <a:rPr lang="en-US" sz="1400" dirty="0"/>
              <a:t>Static content</a:t>
            </a:r>
          </a:p>
          <a:p>
            <a:pPr lvl="1"/>
            <a:r>
              <a:rPr lang="en-US" sz="1400" dirty="0"/>
              <a:t>Content that updates in real time</a:t>
            </a:r>
          </a:p>
          <a:p>
            <a:pPr lvl="1"/>
            <a:r>
              <a:rPr lang="en-US" sz="1400" dirty="0"/>
              <a:t>Content that is an interactive application</a:t>
            </a:r>
            <a:endParaRPr lang="en-US" sz="1600" dirty="0"/>
          </a:p>
          <a:p>
            <a:r>
              <a:rPr lang="en-US" sz="1600" dirty="0"/>
              <a:t>Use a specific address to reach each page, or </a:t>
            </a:r>
            <a:r>
              <a:rPr lang="en-US" sz="1600" dirty="0">
                <a:solidFill>
                  <a:srgbClr val="C00000"/>
                </a:solidFill>
              </a:rPr>
              <a:t>app</a:t>
            </a:r>
          </a:p>
          <a:p>
            <a:pPr lvl="1"/>
            <a:r>
              <a:rPr lang="en-US" sz="1400" dirty="0">
                <a:hlinkClick r:id="rId2"/>
              </a:rPr>
              <a:t>localhost:10101/ </a:t>
            </a:r>
            <a:endParaRPr lang="en-US" sz="1400" dirty="0"/>
          </a:p>
          <a:p>
            <a:pPr lvl="1"/>
            <a:r>
              <a:rPr lang="en-US" sz="1400" dirty="0">
                <a:hlinkClick r:id="rId3"/>
              </a:rPr>
              <a:t>localhost:10101/test  </a:t>
            </a:r>
            <a:r>
              <a:rPr lang="en-US" sz="1400" dirty="0">
                <a:hlinkClick r:id="rId4"/>
              </a:rPr>
              <a:t>localhost:10101/myapp</a:t>
            </a:r>
            <a:endParaRPr lang="en-US" sz="1400" dirty="0"/>
          </a:p>
          <a:p>
            <a:pPr lvl="1"/>
            <a:endParaRPr lang="en-US" dirty="0"/>
          </a:p>
        </p:txBody>
      </p:sp>
      <p:sp>
        <p:nvSpPr>
          <p:cNvPr id="8" name="Text Placeholder 7">
            <a:extLst>
              <a:ext uri="{FF2B5EF4-FFF2-40B4-BE49-F238E27FC236}">
                <a16:creationId xmlns:a16="http://schemas.microsoft.com/office/drawing/2014/main" id="{95A61035-72A0-A943-9230-E894C042EF78}"/>
              </a:ext>
            </a:extLst>
          </p:cNvPr>
          <p:cNvSpPr>
            <a:spLocks noGrp="1"/>
          </p:cNvSpPr>
          <p:nvPr>
            <p:ph type="body" sz="quarter" idx="14"/>
          </p:nvPr>
        </p:nvSpPr>
        <p:spPr/>
        <p:txBody>
          <a:bodyPr/>
          <a:lstStyle/>
          <a:p>
            <a:r>
              <a:rPr lang="en-US" dirty="0"/>
              <a:t>How it works</a:t>
            </a:r>
          </a:p>
        </p:txBody>
      </p:sp>
      <p:sp>
        <p:nvSpPr>
          <p:cNvPr id="9" name="Text Placeholder 8">
            <a:extLst>
              <a:ext uri="{FF2B5EF4-FFF2-40B4-BE49-F238E27FC236}">
                <a16:creationId xmlns:a16="http://schemas.microsoft.com/office/drawing/2014/main" id="{9A2FB5CD-B212-CB4A-8385-7CCA5F773F48}"/>
              </a:ext>
            </a:extLst>
          </p:cNvPr>
          <p:cNvSpPr>
            <a:spLocks noGrp="1"/>
          </p:cNvSpPr>
          <p:nvPr>
            <p:ph type="body" sz="quarter" idx="15"/>
          </p:nvPr>
        </p:nvSpPr>
        <p:spPr>
          <a:xfrm>
            <a:off x="5022079" y="1856262"/>
            <a:ext cx="3865548" cy="3234732"/>
          </a:xfrm>
        </p:spPr>
        <p:txBody>
          <a:bodyPr/>
          <a:lstStyle/>
          <a:p>
            <a:r>
              <a:rPr lang="en-US" sz="1600" dirty="0"/>
              <a:t>Use the </a:t>
            </a:r>
            <a:r>
              <a:rPr lang="en-US" sz="1600" dirty="0">
                <a:latin typeface="Consolas" panose="020B0609020204030204" pitchFamily="49" charset="0"/>
                <a:cs typeface="Consolas" panose="020B0609020204030204" pitchFamily="49" charset="0"/>
              </a:rPr>
              <a:t>@app('/page') </a:t>
            </a:r>
            <a:r>
              <a:rPr lang="en-US" sz="1600" dirty="0"/>
              <a:t>function to tell your code which page to update:</a:t>
            </a:r>
          </a:p>
          <a:p>
            <a:pPr lvl="1"/>
            <a:r>
              <a:rPr lang="en-US" sz="1400" dirty="0"/>
              <a:t>Indicates that the next function is where browser requests will be directed to</a:t>
            </a:r>
          </a:p>
          <a:p>
            <a:pPr lvl="1"/>
            <a:r>
              <a:rPr lang="en-US" sz="1400" dirty="0"/>
              <a:t>Use to route browsers to a specific Wave page</a:t>
            </a:r>
          </a:p>
          <a:p>
            <a:pPr lvl="1"/>
            <a:endParaRPr lang="en-US" sz="1400" dirty="0"/>
          </a:p>
          <a:p>
            <a:r>
              <a:rPr lang="en-US" sz="1600" dirty="0"/>
              <a:t>Reference a page, make changes, and save</a:t>
            </a:r>
          </a:p>
          <a:p>
            <a:pPr lvl="1"/>
            <a:r>
              <a:rPr lang="en-US" sz="1400" dirty="0"/>
              <a:t>No explicit creation step is needed</a:t>
            </a:r>
          </a:p>
          <a:p>
            <a:pPr lvl="1"/>
            <a:endParaRPr lang="en-US" sz="1400" dirty="0"/>
          </a:p>
          <a:p>
            <a:endParaRPr lang="en-US" sz="1600" dirty="0"/>
          </a:p>
        </p:txBody>
      </p:sp>
      <p:sp>
        <p:nvSpPr>
          <p:cNvPr id="10" name="Text Placeholder 9">
            <a:extLst>
              <a:ext uri="{FF2B5EF4-FFF2-40B4-BE49-F238E27FC236}">
                <a16:creationId xmlns:a16="http://schemas.microsoft.com/office/drawing/2014/main" id="{0E7535FF-2F82-4C4C-9B21-21B344134AA2}"/>
              </a:ext>
            </a:extLst>
          </p:cNvPr>
          <p:cNvSpPr>
            <a:spLocks noGrp="1"/>
          </p:cNvSpPr>
          <p:nvPr>
            <p:ph type="body" sz="quarter" idx="16"/>
          </p:nvPr>
        </p:nvSpPr>
        <p:spPr/>
        <p:txBody>
          <a:bodyPr/>
          <a:lstStyle/>
          <a:p>
            <a:r>
              <a:rPr lang="en-US" dirty="0"/>
              <a:t>How you use it</a:t>
            </a:r>
          </a:p>
        </p:txBody>
      </p:sp>
      <p:sp>
        <p:nvSpPr>
          <p:cNvPr id="6" name="Text Placeholder 5">
            <a:extLst>
              <a:ext uri="{FF2B5EF4-FFF2-40B4-BE49-F238E27FC236}">
                <a16:creationId xmlns:a16="http://schemas.microsoft.com/office/drawing/2014/main" id="{142CFD3F-6149-EB4F-9D4E-B7793B226423}"/>
              </a:ext>
            </a:extLst>
          </p:cNvPr>
          <p:cNvSpPr>
            <a:spLocks noGrp="1"/>
          </p:cNvSpPr>
          <p:nvPr>
            <p:ph type="body" sz="quarter" idx="11"/>
          </p:nvPr>
        </p:nvSpPr>
        <p:spPr>
          <a:xfrm>
            <a:off x="227215" y="871459"/>
            <a:ext cx="7804900" cy="249299"/>
          </a:xfrm>
        </p:spPr>
        <p:txBody>
          <a:bodyPr/>
          <a:lstStyle/>
          <a:p>
            <a:pPr lvl="1"/>
            <a:r>
              <a:rPr lang="en-US" dirty="0"/>
              <a:t>Wave </a:t>
            </a:r>
            <a:r>
              <a:rPr lang="en-US" dirty="0" err="1"/>
              <a:t>Serve上の独立したアプリケーション</a:t>
            </a:r>
            <a:endParaRPr lang="en-US" dirty="0"/>
          </a:p>
        </p:txBody>
      </p:sp>
      <p:sp>
        <p:nvSpPr>
          <p:cNvPr id="11" name="テキスト ボックス 10">
            <a:extLst>
              <a:ext uri="{FF2B5EF4-FFF2-40B4-BE49-F238E27FC236}">
                <a16:creationId xmlns:a16="http://schemas.microsoft.com/office/drawing/2014/main" id="{71038225-AD47-9549-82AC-53F26EE9E9A9}"/>
              </a:ext>
            </a:extLst>
          </p:cNvPr>
          <p:cNvSpPr txBox="1"/>
          <p:nvPr/>
        </p:nvSpPr>
        <p:spPr>
          <a:xfrm>
            <a:off x="7104484" y="4841346"/>
            <a:ext cx="1945178" cy="246221"/>
          </a:xfrm>
          <a:prstGeom prst="rect">
            <a:avLst/>
          </a:prstGeom>
          <a:noFill/>
        </p:spPr>
        <p:txBody>
          <a:bodyPr wrap="square">
            <a:spAutoFit/>
          </a:bodyPr>
          <a:lstStyle/>
          <a:p>
            <a:r>
              <a:rPr lang="ja-JP" altLang="en-US" sz="1000">
                <a:hlinkClick r:id="rId5"/>
              </a:rPr>
              <a:t>https://wave.h2o.ai/docs/pages</a:t>
            </a:r>
            <a:endParaRPr lang="en-US" altLang="ja-JP" sz="1000" dirty="0"/>
          </a:p>
        </p:txBody>
      </p:sp>
    </p:spTree>
    <p:extLst>
      <p:ext uri="{BB962C8B-B14F-4D97-AF65-F5344CB8AC3E}">
        <p14:creationId xmlns:p14="http://schemas.microsoft.com/office/powerpoint/2010/main" val="34578922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51644-D22D-E64A-9823-ACDB66CCB5F6}"/>
              </a:ext>
            </a:extLst>
          </p:cNvPr>
          <p:cNvSpPr>
            <a:spLocks noGrp="1"/>
          </p:cNvSpPr>
          <p:nvPr>
            <p:ph type="title"/>
          </p:nvPr>
        </p:nvSpPr>
        <p:spPr/>
        <p:txBody>
          <a:bodyPr/>
          <a:lstStyle/>
          <a:p>
            <a:r>
              <a:rPr lang="en-US" dirty="0"/>
              <a:t>“Cards”</a:t>
            </a:r>
          </a:p>
        </p:txBody>
      </p:sp>
      <p:sp>
        <p:nvSpPr>
          <p:cNvPr id="7" name="Text Placeholder 6">
            <a:extLst>
              <a:ext uri="{FF2B5EF4-FFF2-40B4-BE49-F238E27FC236}">
                <a16:creationId xmlns:a16="http://schemas.microsoft.com/office/drawing/2014/main" id="{0E581661-EC5E-0E42-881E-D43134136B7D}"/>
              </a:ext>
            </a:extLst>
          </p:cNvPr>
          <p:cNvSpPr>
            <a:spLocks noGrp="1"/>
          </p:cNvSpPr>
          <p:nvPr>
            <p:ph type="body" sz="quarter" idx="12"/>
          </p:nvPr>
        </p:nvSpPr>
        <p:spPr>
          <a:xfrm>
            <a:off x="623842" y="1856262"/>
            <a:ext cx="3865548" cy="3074688"/>
          </a:xfrm>
        </p:spPr>
        <p:txBody>
          <a:bodyPr/>
          <a:lstStyle/>
          <a:p>
            <a:r>
              <a:rPr lang="en-US" sz="1600" dirty="0"/>
              <a:t>Choose the type of card you want</a:t>
            </a:r>
          </a:p>
          <a:p>
            <a:pPr lvl="1"/>
            <a:r>
              <a:rPr lang="en-US" sz="1400" dirty="0"/>
              <a:t>100s of cards to choose from for your exact needs</a:t>
            </a:r>
            <a:endParaRPr lang="en-US" sz="1000" dirty="0"/>
          </a:p>
          <a:p>
            <a:r>
              <a:rPr lang="en-US" sz="1600" dirty="0"/>
              <a:t>Reference the page you want to add the card to, the name of the card, and the type of the card</a:t>
            </a:r>
            <a:endParaRPr lang="en-US" sz="1000" dirty="0"/>
          </a:p>
          <a:p>
            <a:r>
              <a:rPr lang="en-US" sz="1600" dirty="0"/>
              <a:t>Make any content changes to what should be in the card</a:t>
            </a:r>
          </a:p>
          <a:p>
            <a:r>
              <a:rPr lang="en-US" sz="1600" dirty="0"/>
              <a:t>Use </a:t>
            </a:r>
            <a:r>
              <a:rPr lang="en-US" sz="1600" dirty="0">
                <a:latin typeface="Consolas" panose="020B0609020204030204" pitchFamily="49" charset="0"/>
                <a:cs typeface="Consolas" panose="020B0609020204030204" pitchFamily="49" charset="0"/>
              </a:rPr>
              <a:t>page['</a:t>
            </a:r>
            <a:r>
              <a:rPr lang="en-US" sz="1600" dirty="0" err="1">
                <a:latin typeface="Consolas" panose="020B0609020204030204" pitchFamily="49" charset="0"/>
                <a:cs typeface="Consolas" panose="020B0609020204030204" pitchFamily="49" charset="0"/>
              </a:rPr>
              <a:t>card_name</a:t>
            </a:r>
            <a:r>
              <a:rPr lang="en-US" sz="1600" dirty="0">
                <a:latin typeface="Consolas" panose="020B0609020204030204" pitchFamily="49" charset="0"/>
                <a:cs typeface="Consolas" panose="020B0609020204030204" pitchFamily="49" charset="0"/>
              </a:rPr>
              <a:t>'] to create and reference a new card</a:t>
            </a:r>
            <a:endParaRPr lang="en-US" sz="1600" dirty="0"/>
          </a:p>
          <a:p>
            <a:pPr marL="0" indent="0">
              <a:buNone/>
            </a:pPr>
            <a:endParaRPr lang="en-US" sz="1600" dirty="0"/>
          </a:p>
        </p:txBody>
      </p:sp>
      <p:sp>
        <p:nvSpPr>
          <p:cNvPr id="8" name="Text Placeholder 7">
            <a:extLst>
              <a:ext uri="{FF2B5EF4-FFF2-40B4-BE49-F238E27FC236}">
                <a16:creationId xmlns:a16="http://schemas.microsoft.com/office/drawing/2014/main" id="{95A61035-72A0-A943-9230-E894C042EF78}"/>
              </a:ext>
            </a:extLst>
          </p:cNvPr>
          <p:cNvSpPr>
            <a:spLocks noGrp="1"/>
          </p:cNvSpPr>
          <p:nvPr>
            <p:ph type="body" sz="quarter" idx="14"/>
          </p:nvPr>
        </p:nvSpPr>
        <p:spPr/>
        <p:txBody>
          <a:bodyPr/>
          <a:lstStyle/>
          <a:p>
            <a:r>
              <a:rPr lang="en-US" dirty="0"/>
              <a:t>How it works</a:t>
            </a:r>
          </a:p>
        </p:txBody>
      </p:sp>
      <p:sp>
        <p:nvSpPr>
          <p:cNvPr id="9" name="Text Placeholder 8">
            <a:extLst>
              <a:ext uri="{FF2B5EF4-FFF2-40B4-BE49-F238E27FC236}">
                <a16:creationId xmlns:a16="http://schemas.microsoft.com/office/drawing/2014/main" id="{9A2FB5CD-B212-CB4A-8385-7CCA5F773F48}"/>
              </a:ext>
            </a:extLst>
          </p:cNvPr>
          <p:cNvSpPr>
            <a:spLocks noGrp="1"/>
          </p:cNvSpPr>
          <p:nvPr>
            <p:ph type="body" sz="quarter" idx="15"/>
          </p:nvPr>
        </p:nvSpPr>
        <p:spPr/>
        <p:txBody>
          <a:bodyPr/>
          <a:lstStyle/>
          <a:p>
            <a:r>
              <a:rPr lang="en-US" sz="1600" dirty="0"/>
              <a:t>Forms</a:t>
            </a:r>
          </a:p>
          <a:p>
            <a:pPr lvl="1"/>
            <a:r>
              <a:rPr lang="en-US" sz="1400" dirty="0"/>
              <a:t>This is the most used card in Wave apps</a:t>
            </a:r>
          </a:p>
          <a:p>
            <a:pPr lvl="1"/>
            <a:r>
              <a:rPr lang="en-US" sz="1400" dirty="0"/>
              <a:t>Used to show textboxes, dropdowns, and so on and get input from a user</a:t>
            </a:r>
          </a:p>
          <a:p>
            <a:r>
              <a:rPr lang="en-US" sz="1600" dirty="0"/>
              <a:t>Content</a:t>
            </a:r>
          </a:p>
          <a:p>
            <a:pPr lvl="1"/>
            <a:r>
              <a:rPr lang="en-US" sz="1400" dirty="0"/>
              <a:t>Markdown, Markup (HTML), Image</a:t>
            </a:r>
          </a:p>
          <a:p>
            <a:r>
              <a:rPr lang="en-US" sz="1600" dirty="0"/>
              <a:t>Control</a:t>
            </a:r>
          </a:p>
          <a:p>
            <a:pPr lvl="1"/>
            <a:r>
              <a:rPr lang="en-US" sz="1400" dirty="0"/>
              <a:t>Header, Navigation Panel, Tabs</a:t>
            </a:r>
          </a:p>
          <a:p>
            <a:r>
              <a:rPr lang="en-US" sz="1600" dirty="0"/>
              <a:t>Graphics</a:t>
            </a:r>
          </a:p>
          <a:p>
            <a:pPr lvl="1"/>
            <a:r>
              <a:rPr lang="en-US" sz="1400" dirty="0"/>
              <a:t>Plots, graphs</a:t>
            </a:r>
          </a:p>
          <a:p>
            <a:endParaRPr lang="en-US" sz="1100" dirty="0"/>
          </a:p>
          <a:p>
            <a:endParaRPr lang="en-US" sz="1200" dirty="0"/>
          </a:p>
        </p:txBody>
      </p:sp>
      <p:sp>
        <p:nvSpPr>
          <p:cNvPr id="10" name="Text Placeholder 9">
            <a:extLst>
              <a:ext uri="{FF2B5EF4-FFF2-40B4-BE49-F238E27FC236}">
                <a16:creationId xmlns:a16="http://schemas.microsoft.com/office/drawing/2014/main" id="{0E7535FF-2F82-4C4C-9B21-21B344134AA2}"/>
              </a:ext>
            </a:extLst>
          </p:cNvPr>
          <p:cNvSpPr>
            <a:spLocks noGrp="1"/>
          </p:cNvSpPr>
          <p:nvPr>
            <p:ph type="body" sz="quarter" idx="16"/>
          </p:nvPr>
        </p:nvSpPr>
        <p:spPr/>
        <p:txBody>
          <a:bodyPr/>
          <a:lstStyle/>
          <a:p>
            <a:r>
              <a:rPr lang="en-US" dirty="0"/>
              <a:t>Examples</a:t>
            </a:r>
          </a:p>
        </p:txBody>
      </p:sp>
      <p:sp>
        <p:nvSpPr>
          <p:cNvPr id="6" name="Text Placeholder 5">
            <a:extLst>
              <a:ext uri="{FF2B5EF4-FFF2-40B4-BE49-F238E27FC236}">
                <a16:creationId xmlns:a16="http://schemas.microsoft.com/office/drawing/2014/main" id="{142CFD3F-6149-EB4F-9D4E-B7793B226423}"/>
              </a:ext>
            </a:extLst>
          </p:cNvPr>
          <p:cNvSpPr>
            <a:spLocks noGrp="1"/>
          </p:cNvSpPr>
          <p:nvPr>
            <p:ph type="body" sz="quarter" idx="11"/>
          </p:nvPr>
        </p:nvSpPr>
        <p:spPr>
          <a:xfrm>
            <a:off x="244429" y="826609"/>
            <a:ext cx="7589012" cy="249299"/>
          </a:xfrm>
        </p:spPr>
        <p:txBody>
          <a:bodyPr/>
          <a:lstStyle/>
          <a:p>
            <a:pPr lvl="1"/>
            <a:r>
              <a:rPr lang="en-US" dirty="0" err="1"/>
              <a:t>アプリケーション上のコンテンツ</a:t>
            </a:r>
            <a:endParaRPr lang="en-US" dirty="0"/>
          </a:p>
        </p:txBody>
      </p:sp>
      <p:sp>
        <p:nvSpPr>
          <p:cNvPr id="11" name="テキスト ボックス 10">
            <a:extLst>
              <a:ext uri="{FF2B5EF4-FFF2-40B4-BE49-F238E27FC236}">
                <a16:creationId xmlns:a16="http://schemas.microsoft.com/office/drawing/2014/main" id="{5C4ACDCD-4C88-BD43-9B14-CEF42A28EBF0}"/>
              </a:ext>
            </a:extLst>
          </p:cNvPr>
          <p:cNvSpPr txBox="1"/>
          <p:nvPr/>
        </p:nvSpPr>
        <p:spPr>
          <a:xfrm>
            <a:off x="7104484" y="4841346"/>
            <a:ext cx="1945178" cy="246221"/>
          </a:xfrm>
          <a:prstGeom prst="rect">
            <a:avLst/>
          </a:prstGeom>
          <a:noFill/>
        </p:spPr>
        <p:txBody>
          <a:bodyPr wrap="square">
            <a:spAutoFit/>
          </a:bodyPr>
          <a:lstStyle/>
          <a:p>
            <a:r>
              <a:rPr lang="en" altLang="ja-JP" sz="1000" dirty="0">
                <a:hlinkClick r:id="rId2"/>
              </a:rPr>
              <a:t>https://wave.h2o.ai/docs/cards</a:t>
            </a:r>
            <a:endParaRPr lang="en" altLang="ja-JP" sz="1000" dirty="0"/>
          </a:p>
        </p:txBody>
      </p:sp>
    </p:spTree>
    <p:extLst>
      <p:ext uri="{BB962C8B-B14F-4D97-AF65-F5344CB8AC3E}">
        <p14:creationId xmlns:p14="http://schemas.microsoft.com/office/powerpoint/2010/main" val="34051940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D2461E-0BE4-F34F-83E7-118E49EF3841}"/>
              </a:ext>
            </a:extLst>
          </p:cNvPr>
          <p:cNvSpPr>
            <a:spLocks noGrp="1"/>
          </p:cNvSpPr>
          <p:nvPr>
            <p:ph type="title"/>
          </p:nvPr>
        </p:nvSpPr>
        <p:spPr>
          <a:xfrm>
            <a:off x="740018" y="1962353"/>
            <a:ext cx="6183296" cy="1218795"/>
          </a:xfrm>
        </p:spPr>
        <p:txBody>
          <a:bodyPr/>
          <a:lstStyle/>
          <a:p>
            <a:r>
              <a:rPr kumimoji="1" lang="en-US" altLang="ja-JP" dirty="0"/>
              <a:t>Developing </a:t>
            </a:r>
            <a:br>
              <a:rPr kumimoji="1" lang="en-US" altLang="ja-JP" dirty="0"/>
            </a:br>
            <a:r>
              <a:rPr kumimoji="1" lang="en-US" altLang="ja-JP" dirty="0"/>
              <a:t>a Batch Scoring App</a:t>
            </a:r>
            <a:endParaRPr kumimoji="1" lang="ja-JP" altLang="en-US"/>
          </a:p>
        </p:txBody>
      </p:sp>
    </p:spTree>
    <p:extLst>
      <p:ext uri="{BB962C8B-B14F-4D97-AF65-F5344CB8AC3E}">
        <p14:creationId xmlns:p14="http://schemas.microsoft.com/office/powerpoint/2010/main" val="277695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App We Will Build</a:t>
            </a:r>
            <a:endParaRPr lang="en-US" dirty="0"/>
          </a:p>
        </p:txBody>
      </p:sp>
      <p:sp>
        <p:nvSpPr>
          <p:cNvPr id="6" name="正方形/長方形 5">
            <a:extLst>
              <a:ext uri="{FF2B5EF4-FFF2-40B4-BE49-F238E27FC236}">
                <a16:creationId xmlns:a16="http://schemas.microsoft.com/office/drawing/2014/main" id="{8A28C94D-B3C7-8548-AF6B-5F78F5252B94}"/>
              </a:ext>
            </a:extLst>
          </p:cNvPr>
          <p:cNvSpPr/>
          <p:nvPr/>
        </p:nvSpPr>
        <p:spPr>
          <a:xfrm>
            <a:off x="524257" y="795999"/>
            <a:ext cx="8180832" cy="276999"/>
          </a:xfrm>
          <a:prstGeom prst="rect">
            <a:avLst/>
          </a:prstGeom>
        </p:spPr>
        <p:txBody>
          <a:bodyPr wrap="square">
            <a:spAutoFit/>
          </a:bodyPr>
          <a:lstStyle/>
          <a:p>
            <a:r>
              <a:rPr lang="ja-JP" altLang="en-US" sz="1200"/>
              <a:t>開発する「</a:t>
            </a:r>
            <a:r>
              <a:rPr lang="en-US" altLang="ja-JP" sz="1200" dirty="0"/>
              <a:t>Batch Scoring App</a:t>
            </a:r>
            <a:r>
              <a:rPr lang="ja-JP" altLang="en-US" sz="1200"/>
              <a:t>」に関して</a:t>
            </a:r>
            <a:endParaRPr lang="en-US" altLang="ja-JP" sz="1200" dirty="0"/>
          </a:p>
        </p:txBody>
      </p:sp>
      <p:sp>
        <p:nvSpPr>
          <p:cNvPr id="4" name="正方形/長方形 3">
            <a:extLst>
              <a:ext uri="{FF2B5EF4-FFF2-40B4-BE49-F238E27FC236}">
                <a16:creationId xmlns:a16="http://schemas.microsoft.com/office/drawing/2014/main" id="{651A8DA6-A490-F94E-B2A2-0AE3B6F6E769}"/>
              </a:ext>
            </a:extLst>
          </p:cNvPr>
          <p:cNvSpPr/>
          <p:nvPr/>
        </p:nvSpPr>
        <p:spPr>
          <a:xfrm>
            <a:off x="976256" y="3936061"/>
            <a:ext cx="3069715" cy="738664"/>
          </a:xfrm>
          <a:prstGeom prst="rect">
            <a:avLst/>
          </a:prstGeom>
          <a:ln>
            <a:solidFill>
              <a:schemeClr val="bg1">
                <a:lumMod val="50000"/>
              </a:schemeClr>
            </a:solidFill>
            <a:prstDash val="sysDot"/>
          </a:ln>
        </p:spPr>
        <p:txBody>
          <a:bodyPr wrap="square">
            <a:spAutoFit/>
          </a:bodyPr>
          <a:lstStyle/>
          <a:p>
            <a:r>
              <a:rPr lang="ja-JP" altLang="en-US" sz="1100"/>
              <a:t>必要機能</a:t>
            </a:r>
            <a:endParaRPr lang="en-US" altLang="ja-JP" sz="1100" dirty="0"/>
          </a:p>
          <a:p>
            <a:pPr marL="171450" indent="-171450">
              <a:buFont typeface="Arial" panose="020B0604020202020204" pitchFamily="34" charset="0"/>
              <a:buChar char="•"/>
            </a:pPr>
            <a:r>
              <a:rPr lang="ja-JP" altLang="en-US" sz="1100"/>
              <a:t>データのアップロードとダウンロード</a:t>
            </a:r>
            <a:endParaRPr lang="en-US" altLang="ja-JP" sz="1100" dirty="0"/>
          </a:p>
          <a:p>
            <a:pPr marL="171450" indent="-171450">
              <a:buFont typeface="Arial" panose="020B0604020202020204" pitchFamily="34" charset="0"/>
              <a:buChar char="•"/>
            </a:pPr>
            <a:r>
              <a:rPr lang="en-US" altLang="ja-JP" sz="1100" dirty="0"/>
              <a:t>Driverless</a:t>
            </a:r>
            <a:r>
              <a:rPr lang="ja-JP" altLang="en-US" sz="1100"/>
              <a:t> </a:t>
            </a:r>
            <a:r>
              <a:rPr lang="en-US" altLang="ja-JP" sz="1100" dirty="0"/>
              <a:t>AI</a:t>
            </a:r>
            <a:r>
              <a:rPr lang="ja-JP" altLang="en-US" sz="1100"/>
              <a:t>への接続とスコアリングの実施</a:t>
            </a:r>
            <a:endParaRPr lang="en-US" altLang="ja-JP" sz="1100" dirty="0"/>
          </a:p>
          <a:p>
            <a:pPr marL="171450" indent="-171450">
              <a:buFont typeface="Arial" panose="020B0604020202020204" pitchFamily="34" charset="0"/>
              <a:buChar char="•"/>
            </a:pPr>
            <a:r>
              <a:rPr lang="ja-JP" altLang="en-US" sz="1100"/>
              <a:t>データやスコアリング結果の表示</a:t>
            </a:r>
            <a:endParaRPr lang="en-US" altLang="ja-JP" sz="1100" dirty="0"/>
          </a:p>
        </p:txBody>
      </p:sp>
      <p:pic>
        <p:nvPicPr>
          <p:cNvPr id="5" name="図 4">
            <a:extLst>
              <a:ext uri="{FF2B5EF4-FFF2-40B4-BE49-F238E27FC236}">
                <a16:creationId xmlns:a16="http://schemas.microsoft.com/office/drawing/2014/main" id="{BB87B271-1FD8-2C49-9E43-79E58970EA7B}"/>
              </a:ext>
            </a:extLst>
          </p:cNvPr>
          <p:cNvPicPr>
            <a:picLocks noChangeAspect="1"/>
          </p:cNvPicPr>
          <p:nvPr/>
        </p:nvPicPr>
        <p:blipFill>
          <a:blip r:embed="rId3"/>
          <a:stretch>
            <a:fillRect/>
          </a:stretch>
        </p:blipFill>
        <p:spPr>
          <a:xfrm>
            <a:off x="261569" y="1331631"/>
            <a:ext cx="1627545" cy="1540042"/>
          </a:xfrm>
          <a:prstGeom prst="rect">
            <a:avLst/>
          </a:prstGeom>
        </p:spPr>
      </p:pic>
      <p:pic>
        <p:nvPicPr>
          <p:cNvPr id="7" name="図 6">
            <a:extLst>
              <a:ext uri="{FF2B5EF4-FFF2-40B4-BE49-F238E27FC236}">
                <a16:creationId xmlns:a16="http://schemas.microsoft.com/office/drawing/2014/main" id="{97E89A08-B5D3-7E4C-ABBF-8143A1D9F775}"/>
              </a:ext>
            </a:extLst>
          </p:cNvPr>
          <p:cNvPicPr>
            <a:picLocks noChangeAspect="1"/>
          </p:cNvPicPr>
          <p:nvPr/>
        </p:nvPicPr>
        <p:blipFill>
          <a:blip r:embed="rId4"/>
          <a:stretch>
            <a:fillRect/>
          </a:stretch>
        </p:blipFill>
        <p:spPr>
          <a:xfrm>
            <a:off x="2295521" y="1331631"/>
            <a:ext cx="1627546" cy="1395039"/>
          </a:xfrm>
          <a:prstGeom prst="rect">
            <a:avLst/>
          </a:prstGeom>
        </p:spPr>
      </p:pic>
      <p:pic>
        <p:nvPicPr>
          <p:cNvPr id="8" name="図 7">
            <a:extLst>
              <a:ext uri="{FF2B5EF4-FFF2-40B4-BE49-F238E27FC236}">
                <a16:creationId xmlns:a16="http://schemas.microsoft.com/office/drawing/2014/main" id="{28F2870D-AB66-1F43-B270-811D1D7FC350}"/>
              </a:ext>
            </a:extLst>
          </p:cNvPr>
          <p:cNvPicPr>
            <a:picLocks noChangeAspect="1"/>
          </p:cNvPicPr>
          <p:nvPr/>
        </p:nvPicPr>
        <p:blipFill>
          <a:blip r:embed="rId5"/>
          <a:stretch>
            <a:fillRect/>
          </a:stretch>
        </p:blipFill>
        <p:spPr>
          <a:xfrm>
            <a:off x="4329742" y="1331631"/>
            <a:ext cx="1476010" cy="1625210"/>
          </a:xfrm>
          <a:prstGeom prst="rect">
            <a:avLst/>
          </a:prstGeom>
        </p:spPr>
      </p:pic>
      <p:pic>
        <p:nvPicPr>
          <p:cNvPr id="9" name="図 8">
            <a:extLst>
              <a:ext uri="{FF2B5EF4-FFF2-40B4-BE49-F238E27FC236}">
                <a16:creationId xmlns:a16="http://schemas.microsoft.com/office/drawing/2014/main" id="{FA36F119-ED44-E24C-B5B6-526DB4EA3990}"/>
              </a:ext>
            </a:extLst>
          </p:cNvPr>
          <p:cNvPicPr>
            <a:picLocks noChangeAspect="1"/>
          </p:cNvPicPr>
          <p:nvPr/>
        </p:nvPicPr>
        <p:blipFill>
          <a:blip r:embed="rId6"/>
          <a:stretch>
            <a:fillRect/>
          </a:stretch>
        </p:blipFill>
        <p:spPr>
          <a:xfrm>
            <a:off x="6179693" y="1338310"/>
            <a:ext cx="2517883" cy="1381680"/>
          </a:xfrm>
          <a:prstGeom prst="rect">
            <a:avLst/>
          </a:prstGeom>
        </p:spPr>
      </p:pic>
      <p:sp>
        <p:nvSpPr>
          <p:cNvPr id="3" name="三角形 2">
            <a:extLst>
              <a:ext uri="{FF2B5EF4-FFF2-40B4-BE49-F238E27FC236}">
                <a16:creationId xmlns:a16="http://schemas.microsoft.com/office/drawing/2014/main" id="{5CB227AA-A1EF-B142-9DA9-D1A37E685A85}"/>
              </a:ext>
            </a:extLst>
          </p:cNvPr>
          <p:cNvSpPr/>
          <p:nvPr/>
        </p:nvSpPr>
        <p:spPr bwMode="auto">
          <a:xfrm rot="5400000">
            <a:off x="1468281" y="2021469"/>
            <a:ext cx="1261533" cy="160866"/>
          </a:xfrm>
          <a:prstGeom prst="triangle">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sp>
        <p:nvSpPr>
          <p:cNvPr id="10" name="三角形 9">
            <a:extLst>
              <a:ext uri="{FF2B5EF4-FFF2-40B4-BE49-F238E27FC236}">
                <a16:creationId xmlns:a16="http://schemas.microsoft.com/office/drawing/2014/main" id="{AF81B622-ABEB-BE4E-BC80-5614CEB9B8FF}"/>
              </a:ext>
            </a:extLst>
          </p:cNvPr>
          <p:cNvSpPr/>
          <p:nvPr/>
        </p:nvSpPr>
        <p:spPr bwMode="auto">
          <a:xfrm rot="5400000">
            <a:off x="3495638" y="2024860"/>
            <a:ext cx="1261533" cy="160866"/>
          </a:xfrm>
          <a:prstGeom prst="triangle">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sp>
        <p:nvSpPr>
          <p:cNvPr id="11" name="三角形 10">
            <a:extLst>
              <a:ext uri="{FF2B5EF4-FFF2-40B4-BE49-F238E27FC236}">
                <a16:creationId xmlns:a16="http://schemas.microsoft.com/office/drawing/2014/main" id="{AA87F2E2-B0A4-484B-9BD2-8DD3DCBF5808}"/>
              </a:ext>
            </a:extLst>
          </p:cNvPr>
          <p:cNvSpPr/>
          <p:nvPr/>
        </p:nvSpPr>
        <p:spPr bwMode="auto">
          <a:xfrm rot="5400000">
            <a:off x="5362128" y="2015471"/>
            <a:ext cx="1261533" cy="160866"/>
          </a:xfrm>
          <a:prstGeom prst="triangle">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sp>
        <p:nvSpPr>
          <p:cNvPr id="12" name="正方形/長方形 11">
            <a:extLst>
              <a:ext uri="{FF2B5EF4-FFF2-40B4-BE49-F238E27FC236}">
                <a16:creationId xmlns:a16="http://schemas.microsoft.com/office/drawing/2014/main" id="{82C7EEEB-A18F-0B43-A93F-30F3965550FB}"/>
              </a:ext>
            </a:extLst>
          </p:cNvPr>
          <p:cNvSpPr/>
          <p:nvPr/>
        </p:nvSpPr>
        <p:spPr>
          <a:xfrm>
            <a:off x="243096" y="3171268"/>
            <a:ext cx="1680311" cy="246221"/>
          </a:xfrm>
          <a:prstGeom prst="rect">
            <a:avLst/>
          </a:prstGeom>
        </p:spPr>
        <p:txBody>
          <a:bodyPr wrap="square">
            <a:spAutoFit/>
          </a:bodyPr>
          <a:lstStyle/>
          <a:p>
            <a:pPr marL="228600" indent="-228600">
              <a:buFont typeface="+mj-ea"/>
              <a:buAutoNum type="circleNumDbPlain"/>
            </a:pPr>
            <a:r>
              <a:rPr lang="en-US" altLang="ja-JP" sz="1000" dirty="0"/>
              <a:t>Driverless</a:t>
            </a:r>
            <a:r>
              <a:rPr lang="ja-JP" altLang="en-US" sz="1000"/>
              <a:t> </a:t>
            </a:r>
            <a:r>
              <a:rPr lang="en-US" altLang="ja-JP" sz="1000" dirty="0"/>
              <a:t>AI</a:t>
            </a:r>
            <a:r>
              <a:rPr lang="ja-JP" altLang="en-US" sz="1000"/>
              <a:t>への接続</a:t>
            </a:r>
            <a:endParaRPr lang="en-US" altLang="ja-JP" sz="1000" dirty="0"/>
          </a:p>
        </p:txBody>
      </p:sp>
      <p:sp>
        <p:nvSpPr>
          <p:cNvPr id="13" name="正方形/長方形 12">
            <a:extLst>
              <a:ext uri="{FF2B5EF4-FFF2-40B4-BE49-F238E27FC236}">
                <a16:creationId xmlns:a16="http://schemas.microsoft.com/office/drawing/2014/main" id="{AFAAE063-CDD0-2740-815B-9DEF0767078F}"/>
              </a:ext>
            </a:extLst>
          </p:cNvPr>
          <p:cNvSpPr/>
          <p:nvPr/>
        </p:nvSpPr>
        <p:spPr>
          <a:xfrm>
            <a:off x="2226247" y="3171268"/>
            <a:ext cx="1801252" cy="246221"/>
          </a:xfrm>
          <a:prstGeom prst="rect">
            <a:avLst/>
          </a:prstGeom>
        </p:spPr>
        <p:txBody>
          <a:bodyPr wrap="square">
            <a:spAutoFit/>
          </a:bodyPr>
          <a:lstStyle/>
          <a:p>
            <a:pPr marL="228600" indent="-228600">
              <a:buFont typeface="+mj-ea"/>
              <a:buAutoNum type="circleNumDbPlain" startAt="2"/>
            </a:pPr>
            <a:r>
              <a:rPr lang="ja-JP" altLang="en-US" sz="1000"/>
              <a:t>モデル（学習済み）の選択</a:t>
            </a:r>
            <a:endParaRPr lang="en-US" altLang="ja-JP" sz="1000" dirty="0"/>
          </a:p>
        </p:txBody>
      </p:sp>
      <p:sp>
        <p:nvSpPr>
          <p:cNvPr id="14" name="正方形/長方形 13">
            <a:extLst>
              <a:ext uri="{FF2B5EF4-FFF2-40B4-BE49-F238E27FC236}">
                <a16:creationId xmlns:a16="http://schemas.microsoft.com/office/drawing/2014/main" id="{8B9664FE-2AD5-2842-A8FD-0E2FBD23292A}"/>
              </a:ext>
            </a:extLst>
          </p:cNvPr>
          <p:cNvSpPr/>
          <p:nvPr/>
        </p:nvSpPr>
        <p:spPr>
          <a:xfrm>
            <a:off x="4126404" y="3171268"/>
            <a:ext cx="1750450" cy="400110"/>
          </a:xfrm>
          <a:prstGeom prst="rect">
            <a:avLst/>
          </a:prstGeom>
        </p:spPr>
        <p:txBody>
          <a:bodyPr wrap="square">
            <a:spAutoFit/>
          </a:bodyPr>
          <a:lstStyle/>
          <a:p>
            <a:pPr marL="228600" indent="-228600">
              <a:buFont typeface="+mj-ea"/>
              <a:buAutoNum type="circleNumDbPlain" startAt="3"/>
            </a:pPr>
            <a:r>
              <a:rPr lang="ja-JP" altLang="en-US" sz="1000"/>
              <a:t>スコアリング用データのアップロード</a:t>
            </a:r>
            <a:endParaRPr lang="en-US" altLang="ja-JP" sz="1000" dirty="0"/>
          </a:p>
        </p:txBody>
      </p:sp>
      <p:sp>
        <p:nvSpPr>
          <p:cNvPr id="15" name="正方形/長方形 14">
            <a:extLst>
              <a:ext uri="{FF2B5EF4-FFF2-40B4-BE49-F238E27FC236}">
                <a16:creationId xmlns:a16="http://schemas.microsoft.com/office/drawing/2014/main" id="{228B1D19-0E21-EE4B-882D-751C4841962D}"/>
              </a:ext>
            </a:extLst>
          </p:cNvPr>
          <p:cNvSpPr/>
          <p:nvPr/>
        </p:nvSpPr>
        <p:spPr>
          <a:xfrm>
            <a:off x="6179693" y="3171268"/>
            <a:ext cx="1750450" cy="400110"/>
          </a:xfrm>
          <a:prstGeom prst="rect">
            <a:avLst/>
          </a:prstGeom>
        </p:spPr>
        <p:txBody>
          <a:bodyPr wrap="square">
            <a:spAutoFit/>
          </a:bodyPr>
          <a:lstStyle/>
          <a:p>
            <a:pPr marL="228600" indent="-228600">
              <a:buFont typeface="+mj-ea"/>
              <a:buAutoNum type="circleNumDbPlain" startAt="4"/>
            </a:pPr>
            <a:r>
              <a:rPr lang="ja-JP" altLang="en-US" sz="1000"/>
              <a:t>スコアリング結果の確認、ダウンロード</a:t>
            </a:r>
            <a:endParaRPr lang="en-US" altLang="ja-JP" sz="1000" dirty="0"/>
          </a:p>
        </p:txBody>
      </p:sp>
      <p:pic>
        <p:nvPicPr>
          <p:cNvPr id="16" name="図 15">
            <a:extLst>
              <a:ext uri="{FF2B5EF4-FFF2-40B4-BE49-F238E27FC236}">
                <a16:creationId xmlns:a16="http://schemas.microsoft.com/office/drawing/2014/main" id="{EE392D9C-9B99-B640-BE44-25F9AF6C0D62}"/>
              </a:ext>
            </a:extLst>
          </p:cNvPr>
          <p:cNvPicPr>
            <a:picLocks noChangeAspect="1"/>
          </p:cNvPicPr>
          <p:nvPr/>
        </p:nvPicPr>
        <p:blipFill>
          <a:blip r:embed="rId7"/>
          <a:stretch>
            <a:fillRect/>
          </a:stretch>
        </p:blipFill>
        <p:spPr>
          <a:xfrm>
            <a:off x="5507993" y="3949677"/>
            <a:ext cx="1343400" cy="895599"/>
          </a:xfrm>
          <a:prstGeom prst="rect">
            <a:avLst/>
          </a:prstGeom>
          <a:ln>
            <a:solidFill>
              <a:schemeClr val="bg1">
                <a:lumMod val="50000"/>
              </a:schemeClr>
            </a:solidFill>
          </a:ln>
        </p:spPr>
      </p:pic>
      <p:sp>
        <p:nvSpPr>
          <p:cNvPr id="17" name="角丸四角形 16">
            <a:extLst>
              <a:ext uri="{FF2B5EF4-FFF2-40B4-BE49-F238E27FC236}">
                <a16:creationId xmlns:a16="http://schemas.microsoft.com/office/drawing/2014/main" id="{A51FE729-3927-084F-A542-78A830485756}"/>
              </a:ext>
            </a:extLst>
          </p:cNvPr>
          <p:cNvSpPr/>
          <p:nvPr/>
        </p:nvSpPr>
        <p:spPr bwMode="auto">
          <a:xfrm>
            <a:off x="5486402" y="4072467"/>
            <a:ext cx="1390392" cy="114062"/>
          </a:xfrm>
          <a:prstGeom prst="roundRect">
            <a:avLst/>
          </a:prstGeom>
          <a:noFill/>
          <a:ln w="635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sp>
        <p:nvSpPr>
          <p:cNvPr id="18" name="角丸四角形 17">
            <a:extLst>
              <a:ext uri="{FF2B5EF4-FFF2-40B4-BE49-F238E27FC236}">
                <a16:creationId xmlns:a16="http://schemas.microsoft.com/office/drawing/2014/main" id="{71377683-5955-D244-A7BE-17EEF29A2785}"/>
              </a:ext>
            </a:extLst>
          </p:cNvPr>
          <p:cNvSpPr/>
          <p:nvPr/>
        </p:nvSpPr>
        <p:spPr bwMode="auto">
          <a:xfrm>
            <a:off x="5486402" y="4600931"/>
            <a:ext cx="1390392" cy="114062"/>
          </a:xfrm>
          <a:prstGeom prst="roundRect">
            <a:avLst/>
          </a:prstGeom>
          <a:noFill/>
          <a:ln w="635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sp>
        <p:nvSpPr>
          <p:cNvPr id="19" name="四角形吹き出し 18">
            <a:extLst>
              <a:ext uri="{FF2B5EF4-FFF2-40B4-BE49-F238E27FC236}">
                <a16:creationId xmlns:a16="http://schemas.microsoft.com/office/drawing/2014/main" id="{7F63FF25-3968-BB44-97D5-DFC585397407}"/>
              </a:ext>
            </a:extLst>
          </p:cNvPr>
          <p:cNvSpPr/>
          <p:nvPr/>
        </p:nvSpPr>
        <p:spPr bwMode="auto">
          <a:xfrm>
            <a:off x="7323667" y="3928535"/>
            <a:ext cx="1481666" cy="285631"/>
          </a:xfrm>
          <a:prstGeom prst="wedgeRectCallout">
            <a:avLst>
              <a:gd name="adj1" fmla="val -76262"/>
              <a:gd name="adj2" fmla="val 21001"/>
            </a:avLst>
          </a:prstGeom>
          <a:noFill/>
          <a:ln w="6350" cap="flat" cmpd="sng" algn="ctr">
            <a:solidFill>
              <a:srgbClr val="FF0000"/>
            </a:solidFill>
            <a:prstDash val="sysDot"/>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defTabSz="914400" rtl="0" eaLnBrk="0" fontAlgn="base" latinLnBrk="0" hangingPunct="0">
              <a:lnSpc>
                <a:spcPct val="90000"/>
              </a:lnSpc>
              <a:spcBef>
                <a:spcPts val="600"/>
              </a:spcBef>
              <a:spcAft>
                <a:spcPts val="0"/>
              </a:spcAft>
              <a:buClrTx/>
              <a:buSzTx/>
              <a:buFontTx/>
              <a:buNone/>
              <a:tabLst/>
            </a:pPr>
            <a:r>
              <a:rPr kumimoji="0" lang="ja-JP" altLang="en-US" sz="800" b="0" i="0" u="none" strike="noStrike" cap="none" normalizeH="0" baseline="0">
                <a:ln>
                  <a:noFill/>
                </a:ln>
                <a:effectLst/>
                <a:latin typeface="+mn-lt"/>
              </a:rPr>
              <a:t>アプリのプログラム</a:t>
            </a:r>
            <a:endParaRPr kumimoji="0" lang="ja-JP" altLang="en-US" sz="800" b="0" i="0" u="none" strike="noStrike" cap="none" normalizeH="0" baseline="0" dirty="0" err="1">
              <a:ln>
                <a:noFill/>
              </a:ln>
              <a:effectLst/>
              <a:latin typeface="+mn-lt"/>
            </a:endParaRPr>
          </a:p>
        </p:txBody>
      </p:sp>
      <p:sp>
        <p:nvSpPr>
          <p:cNvPr id="20" name="四角形吹き出し 19">
            <a:extLst>
              <a:ext uri="{FF2B5EF4-FFF2-40B4-BE49-F238E27FC236}">
                <a16:creationId xmlns:a16="http://schemas.microsoft.com/office/drawing/2014/main" id="{9D76E894-6663-BD40-83CC-3EDC0E372152}"/>
              </a:ext>
            </a:extLst>
          </p:cNvPr>
          <p:cNvSpPr/>
          <p:nvPr/>
        </p:nvSpPr>
        <p:spPr bwMode="auto">
          <a:xfrm>
            <a:off x="7323667" y="4543972"/>
            <a:ext cx="1481666" cy="285631"/>
          </a:xfrm>
          <a:prstGeom prst="wedgeRectCallout">
            <a:avLst>
              <a:gd name="adj1" fmla="val -76833"/>
              <a:gd name="adj2" fmla="val -5676"/>
            </a:avLst>
          </a:prstGeom>
          <a:noFill/>
          <a:ln w="6350" cap="flat" cmpd="sng" algn="ctr">
            <a:solidFill>
              <a:srgbClr val="FF0000"/>
            </a:solidFill>
            <a:prstDash val="sysDot"/>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defTabSz="914400" rtl="0" eaLnBrk="0" fontAlgn="base" latinLnBrk="0" hangingPunct="0">
              <a:lnSpc>
                <a:spcPct val="90000"/>
              </a:lnSpc>
              <a:spcBef>
                <a:spcPts val="600"/>
              </a:spcBef>
              <a:spcAft>
                <a:spcPts val="0"/>
              </a:spcAft>
              <a:buClrTx/>
              <a:buSzTx/>
              <a:buFontTx/>
              <a:buNone/>
              <a:tabLst/>
            </a:pPr>
            <a:r>
              <a:rPr kumimoji="0" lang="ja-JP" altLang="en-US" sz="800" b="0" i="0" u="none" strike="noStrike" cap="none" normalizeH="0" baseline="0">
                <a:ln>
                  <a:noFill/>
                </a:ln>
                <a:effectLst/>
                <a:latin typeface="+mn-lt"/>
              </a:rPr>
              <a:t>アップロード</a:t>
            </a:r>
            <a:r>
              <a:rPr kumimoji="0" lang="en-US" altLang="ja-JP" sz="800" b="0" i="0" u="none" strike="noStrike" cap="none" normalizeH="0" baseline="0" dirty="0">
                <a:ln>
                  <a:noFill/>
                </a:ln>
                <a:effectLst/>
                <a:latin typeface="+mn-lt"/>
              </a:rPr>
              <a:t>/</a:t>
            </a:r>
            <a:r>
              <a:rPr kumimoji="0" lang="ja-JP" altLang="en-US" sz="800" b="0" i="0" u="none" strike="noStrike" cap="none" normalizeH="0" baseline="0">
                <a:ln>
                  <a:noFill/>
                </a:ln>
                <a:effectLst/>
                <a:latin typeface="+mn-lt"/>
              </a:rPr>
              <a:t>スコアリング結果データの</a:t>
            </a:r>
            <a:r>
              <a:rPr kumimoji="0" lang="en-US" altLang="ja-JP" sz="800" b="0" i="0" u="none" strike="noStrike" cap="none" normalizeH="0" baseline="0" dirty="0">
                <a:ln>
                  <a:noFill/>
                </a:ln>
                <a:effectLst/>
                <a:latin typeface="+mn-lt"/>
              </a:rPr>
              <a:t>App</a:t>
            </a:r>
            <a:r>
              <a:rPr kumimoji="0" lang="ja-JP" altLang="en-US" sz="800" b="0" i="0" u="none" strike="noStrike" cap="none" normalizeH="0" baseline="0">
                <a:ln>
                  <a:noFill/>
                </a:ln>
                <a:effectLst/>
                <a:latin typeface="+mn-lt"/>
              </a:rPr>
              <a:t>上保存先</a:t>
            </a:r>
            <a:endParaRPr kumimoji="0" lang="ja-JP" altLang="en-US" sz="800" b="0" i="0" u="none" strike="noStrike" cap="none" normalizeH="0" baseline="0" dirty="0" err="1">
              <a:ln>
                <a:noFill/>
              </a:ln>
              <a:effectLst/>
              <a:latin typeface="+mn-lt"/>
            </a:endParaRPr>
          </a:p>
        </p:txBody>
      </p:sp>
    </p:spTree>
    <p:extLst>
      <p:ext uri="{BB962C8B-B14F-4D97-AF65-F5344CB8AC3E}">
        <p14:creationId xmlns:p14="http://schemas.microsoft.com/office/powerpoint/2010/main" val="48457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AD8ED3-26A6-9F4A-A65D-8E67DB5F25BE}"/>
              </a:ext>
            </a:extLst>
          </p:cNvPr>
          <p:cNvSpPr>
            <a:spLocks noGrp="1"/>
          </p:cNvSpPr>
          <p:nvPr>
            <p:ph type="title"/>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id="{3EF9C06F-A256-C243-98A5-59CE23F9BF42}"/>
              </a:ext>
            </a:extLst>
          </p:cNvPr>
          <p:cNvSpPr>
            <a:spLocks noGrp="1"/>
          </p:cNvSpPr>
          <p:nvPr>
            <p:ph type="body" sz="quarter" idx="11"/>
          </p:nvPr>
        </p:nvSpPr>
        <p:spPr>
          <a:xfrm>
            <a:off x="2847703" y="1097279"/>
            <a:ext cx="5917474" cy="443198"/>
          </a:xfrm>
        </p:spPr>
        <p:txBody>
          <a:bodyPr/>
          <a:lstStyle/>
          <a:p>
            <a:pPr marL="0" indent="0">
              <a:buNone/>
            </a:pPr>
            <a:r>
              <a:rPr kumimoji="1" lang="en-US" altLang="ja-JP" sz="3200" dirty="0"/>
              <a:t>Components</a:t>
            </a:r>
            <a:endParaRPr kumimoji="1" lang="ja-JP" altLang="en-US" sz="3200"/>
          </a:p>
        </p:txBody>
      </p:sp>
      <p:sp>
        <p:nvSpPr>
          <p:cNvPr id="6" name="正方形/長方形 5">
            <a:extLst>
              <a:ext uri="{FF2B5EF4-FFF2-40B4-BE49-F238E27FC236}">
                <a16:creationId xmlns:a16="http://schemas.microsoft.com/office/drawing/2014/main" id="{BFBEE796-991A-5E4B-8D61-B2639D7BFA24}"/>
              </a:ext>
            </a:extLst>
          </p:cNvPr>
          <p:cNvSpPr/>
          <p:nvPr/>
        </p:nvSpPr>
        <p:spPr>
          <a:xfrm>
            <a:off x="3387607" y="1854228"/>
            <a:ext cx="3536478" cy="1107996"/>
          </a:xfrm>
          <a:prstGeom prst="rect">
            <a:avLst/>
          </a:prstGeom>
          <a:ln>
            <a:noFill/>
            <a:prstDash val="sysDot"/>
          </a:ln>
        </p:spPr>
        <p:txBody>
          <a:bodyPr wrap="square">
            <a:spAutoFit/>
          </a:bodyPr>
          <a:lstStyle/>
          <a:p>
            <a:r>
              <a:rPr lang="ja-JP" altLang="en-US" sz="1100"/>
              <a:t>必要機能を個別に学習</a:t>
            </a:r>
            <a:endParaRPr lang="en-US" altLang="ja-JP" sz="1100" dirty="0"/>
          </a:p>
        </p:txBody>
      </p:sp>
    </p:spTree>
    <p:extLst>
      <p:ext uri="{BB962C8B-B14F-4D97-AF65-F5344CB8AC3E}">
        <p14:creationId xmlns:p14="http://schemas.microsoft.com/office/powerpoint/2010/main" val="167787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ja-JP" altLang="en-US"/>
              <a:t>レイアウトとアクション</a:t>
            </a:r>
            <a:endParaRPr lang="en-US" dirty="0"/>
          </a:p>
        </p:txBody>
      </p:sp>
      <p:sp>
        <p:nvSpPr>
          <p:cNvPr id="6" name="正方形/長方形 5">
            <a:extLst>
              <a:ext uri="{FF2B5EF4-FFF2-40B4-BE49-F238E27FC236}">
                <a16:creationId xmlns:a16="http://schemas.microsoft.com/office/drawing/2014/main" id="{8A28C94D-B3C7-8548-AF6B-5F78F5252B94}"/>
              </a:ext>
            </a:extLst>
          </p:cNvPr>
          <p:cNvSpPr/>
          <p:nvPr/>
        </p:nvSpPr>
        <p:spPr>
          <a:xfrm>
            <a:off x="389209" y="810033"/>
            <a:ext cx="1569064" cy="253916"/>
          </a:xfrm>
          <a:prstGeom prst="rect">
            <a:avLst/>
          </a:prstGeom>
          <a:solidFill>
            <a:schemeClr val="accent5">
              <a:lumMod val="20000"/>
              <a:lumOff val="80000"/>
            </a:schemeClr>
          </a:solidFill>
          <a:ln>
            <a:noFill/>
          </a:ln>
        </p:spPr>
        <p:txBody>
          <a:bodyPr wrap="square">
            <a:spAutoFit/>
          </a:bodyPr>
          <a:lstStyle/>
          <a:p>
            <a:r>
              <a:rPr lang="ja-JP" altLang="en-US" sz="1050"/>
              <a:t>コード：</a:t>
            </a:r>
            <a:r>
              <a:rPr lang="en-US" altLang="ja-JP" sz="1050" dirty="0" err="1"/>
              <a:t>demo_layout.py</a:t>
            </a:r>
            <a:endParaRPr lang="en-US" altLang="ja-JP" sz="1050" dirty="0"/>
          </a:p>
        </p:txBody>
      </p:sp>
      <p:pic>
        <p:nvPicPr>
          <p:cNvPr id="3" name="図 2">
            <a:extLst>
              <a:ext uri="{FF2B5EF4-FFF2-40B4-BE49-F238E27FC236}">
                <a16:creationId xmlns:a16="http://schemas.microsoft.com/office/drawing/2014/main" id="{4C279FA7-6424-E146-80D1-DDBC1259206F}"/>
              </a:ext>
            </a:extLst>
          </p:cNvPr>
          <p:cNvPicPr>
            <a:picLocks noChangeAspect="1"/>
          </p:cNvPicPr>
          <p:nvPr/>
        </p:nvPicPr>
        <p:blipFill>
          <a:blip r:embed="rId3"/>
          <a:stretch>
            <a:fillRect/>
          </a:stretch>
        </p:blipFill>
        <p:spPr>
          <a:xfrm>
            <a:off x="3862820" y="1239430"/>
            <a:ext cx="4380703" cy="2664640"/>
          </a:xfrm>
          <a:prstGeom prst="rect">
            <a:avLst/>
          </a:prstGeom>
          <a:ln>
            <a:solidFill>
              <a:schemeClr val="bg1">
                <a:lumMod val="50000"/>
              </a:schemeClr>
            </a:solidFill>
          </a:ln>
        </p:spPr>
      </p:pic>
      <p:sp>
        <p:nvSpPr>
          <p:cNvPr id="7" name="正方形/長方形 6">
            <a:extLst>
              <a:ext uri="{FF2B5EF4-FFF2-40B4-BE49-F238E27FC236}">
                <a16:creationId xmlns:a16="http://schemas.microsoft.com/office/drawing/2014/main" id="{A9D3D234-0139-6B4B-A44C-7B267B47EAEE}"/>
              </a:ext>
            </a:extLst>
          </p:cNvPr>
          <p:cNvSpPr/>
          <p:nvPr/>
        </p:nvSpPr>
        <p:spPr>
          <a:xfrm>
            <a:off x="389209" y="1328608"/>
            <a:ext cx="2811874" cy="900246"/>
          </a:xfrm>
          <a:prstGeom prst="rect">
            <a:avLst/>
          </a:prstGeom>
          <a:ln>
            <a:solidFill>
              <a:schemeClr val="bg1">
                <a:lumMod val="65000"/>
              </a:schemeClr>
            </a:solidFill>
            <a:prstDash val="sysDot"/>
          </a:ln>
        </p:spPr>
        <p:txBody>
          <a:bodyPr wrap="square">
            <a:spAutoFit/>
          </a:bodyPr>
          <a:lstStyle/>
          <a:p>
            <a:r>
              <a:rPr lang="ja-JP" altLang="en-US" sz="1050"/>
              <a:t>学習内容</a:t>
            </a:r>
            <a:endParaRPr lang="en-US" altLang="ja-JP" sz="1050" dirty="0"/>
          </a:p>
          <a:p>
            <a:pPr marL="171450" indent="-171450">
              <a:buFont typeface="Arial" panose="020B0604020202020204" pitchFamily="34" charset="0"/>
              <a:buChar char="•"/>
            </a:pPr>
            <a:r>
              <a:rPr lang="en-US" altLang="ja-JP" sz="1050" dirty="0"/>
              <a:t>Page</a:t>
            </a:r>
            <a:r>
              <a:rPr lang="ja-JP" altLang="en-US" sz="1050"/>
              <a:t>に</a:t>
            </a:r>
            <a:r>
              <a:rPr lang="en-US" altLang="ja-JP" sz="1050" dirty="0"/>
              <a:t>Cards</a:t>
            </a:r>
            <a:r>
              <a:rPr lang="ja-JP" altLang="en-US" sz="1050"/>
              <a:t>を配置し、カード内に色んなアイテムを配置する</a:t>
            </a:r>
            <a:endParaRPr lang="en-US" altLang="ja-JP" sz="1050" dirty="0"/>
          </a:p>
          <a:p>
            <a:pPr marL="171450" indent="-171450">
              <a:buFont typeface="Arial" panose="020B0604020202020204" pitchFamily="34" charset="0"/>
              <a:buChar char="•"/>
            </a:pPr>
            <a:r>
              <a:rPr lang="ja-JP" altLang="en-US" sz="1050"/>
              <a:t>テクストボックスやボタンなどの動き（ブラウザからのアクション）を理解する</a:t>
            </a:r>
          </a:p>
        </p:txBody>
      </p:sp>
    </p:spTree>
    <p:extLst>
      <p:ext uri="{BB962C8B-B14F-4D97-AF65-F5344CB8AC3E}">
        <p14:creationId xmlns:p14="http://schemas.microsoft.com/office/powerpoint/2010/main" val="214086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7C18-6FF4-B345-8C73-A4B24C73819C}"/>
              </a:ext>
            </a:extLst>
          </p:cNvPr>
          <p:cNvSpPr>
            <a:spLocks noGrp="1"/>
          </p:cNvSpPr>
          <p:nvPr>
            <p:ph type="title"/>
          </p:nvPr>
        </p:nvSpPr>
        <p:spPr/>
        <p:txBody>
          <a:bodyPr/>
          <a:lstStyle/>
          <a:p>
            <a:r>
              <a:rPr lang="en-US" dirty="0"/>
              <a:t>Query Arguments</a:t>
            </a:r>
          </a:p>
        </p:txBody>
      </p:sp>
      <p:sp>
        <p:nvSpPr>
          <p:cNvPr id="3" name="Text Placeholder 2">
            <a:extLst>
              <a:ext uri="{FF2B5EF4-FFF2-40B4-BE49-F238E27FC236}">
                <a16:creationId xmlns:a16="http://schemas.microsoft.com/office/drawing/2014/main" id="{86DF61C5-B7B1-F94C-93D0-F3914DCB4B3B}"/>
              </a:ext>
            </a:extLst>
          </p:cNvPr>
          <p:cNvSpPr>
            <a:spLocks noGrp="1"/>
          </p:cNvSpPr>
          <p:nvPr>
            <p:ph type="body" sz="quarter" idx="10"/>
          </p:nvPr>
        </p:nvSpPr>
        <p:spPr>
          <a:xfrm>
            <a:off x="387907" y="1493090"/>
            <a:ext cx="3970448" cy="2249847"/>
          </a:xfrm>
        </p:spPr>
        <p:txBody>
          <a:bodyPr/>
          <a:lstStyle/>
          <a:p>
            <a:r>
              <a:rPr lang="en-US" altLang="ja-JP" dirty="0" err="1">
                <a:solidFill>
                  <a:srgbClr val="C00000"/>
                </a:solidFill>
                <a:latin typeface="Consolas" panose="020B0609020204030204" pitchFamily="49" charset="0"/>
                <a:cs typeface="Consolas" panose="020B0609020204030204" pitchFamily="49" charset="0"/>
              </a:rPr>
              <a:t>q.args</a:t>
            </a:r>
            <a:r>
              <a:rPr lang="ja-JP" altLang="en-US"/>
              <a:t>に情報を保持</a:t>
            </a:r>
            <a:endParaRPr lang="en-US" altLang="ja-JP" dirty="0"/>
          </a:p>
          <a:p>
            <a:endParaRPr lang="en-US" dirty="0"/>
          </a:p>
          <a:p>
            <a:r>
              <a:rPr lang="en-US" dirty="0" err="1"/>
              <a:t>保持するユーザーのアクション情報</a:t>
            </a:r>
            <a:endParaRPr lang="en-US" dirty="0"/>
          </a:p>
          <a:p>
            <a:pPr lvl="1"/>
            <a:r>
              <a:rPr lang="en-US" dirty="0" err="1"/>
              <a:t>テキストボックス</a:t>
            </a:r>
            <a:endParaRPr lang="en-US" dirty="0"/>
          </a:p>
          <a:p>
            <a:pPr lvl="1"/>
            <a:r>
              <a:rPr lang="en-US" dirty="0" err="1"/>
              <a:t>ボタン</a:t>
            </a:r>
            <a:endParaRPr lang="en-US" dirty="0"/>
          </a:p>
          <a:p>
            <a:pPr lvl="1"/>
            <a:r>
              <a:rPr lang="en-US" dirty="0" err="1"/>
              <a:t>プルダウンリスト</a:t>
            </a:r>
            <a:r>
              <a:rPr lang="ja-JP" altLang="en-US"/>
              <a:t>　　　　など</a:t>
            </a:r>
            <a:endParaRPr lang="en-US" dirty="0"/>
          </a:p>
          <a:p>
            <a:pPr lvl="1"/>
            <a:endParaRPr lang="en-US" dirty="0"/>
          </a:p>
        </p:txBody>
      </p:sp>
      <p:sp>
        <p:nvSpPr>
          <p:cNvPr id="4" name="Text Placeholder 3">
            <a:extLst>
              <a:ext uri="{FF2B5EF4-FFF2-40B4-BE49-F238E27FC236}">
                <a16:creationId xmlns:a16="http://schemas.microsoft.com/office/drawing/2014/main" id="{7BB6C2FB-7AD0-D948-BB86-CED49EF4F636}"/>
              </a:ext>
            </a:extLst>
          </p:cNvPr>
          <p:cNvSpPr>
            <a:spLocks noGrp="1"/>
          </p:cNvSpPr>
          <p:nvPr>
            <p:ph type="body" sz="quarter" idx="12"/>
          </p:nvPr>
        </p:nvSpPr>
        <p:spPr>
          <a:xfrm>
            <a:off x="4919530" y="1493090"/>
            <a:ext cx="3970448" cy="714042"/>
          </a:xfrm>
        </p:spPr>
        <p:txBody>
          <a:bodyPr/>
          <a:lstStyle/>
          <a:p>
            <a:r>
              <a:rPr lang="en-US" dirty="0" err="1"/>
              <a:t>if文により、処理を分岐</a:t>
            </a:r>
            <a:endParaRPr lang="en-US" dirty="0"/>
          </a:p>
          <a:p>
            <a:pPr lvl="1"/>
            <a:r>
              <a:rPr lang="en-US" sz="1400" dirty="0" err="1"/>
              <a:t>もし、このボタンが押されたらこの処理を実施</a:t>
            </a:r>
            <a:endParaRPr lang="en-US" sz="1400" dirty="0"/>
          </a:p>
        </p:txBody>
      </p:sp>
      <p:sp>
        <p:nvSpPr>
          <p:cNvPr id="7" name="Text Placeholder 5">
            <a:extLst>
              <a:ext uri="{FF2B5EF4-FFF2-40B4-BE49-F238E27FC236}">
                <a16:creationId xmlns:a16="http://schemas.microsoft.com/office/drawing/2014/main" id="{FEC62185-999C-1144-AF57-02B4DA737881}"/>
              </a:ext>
            </a:extLst>
          </p:cNvPr>
          <p:cNvSpPr>
            <a:spLocks noGrp="1"/>
          </p:cNvSpPr>
          <p:nvPr>
            <p:ph type="body" sz="quarter" idx="11"/>
          </p:nvPr>
        </p:nvSpPr>
        <p:spPr>
          <a:xfrm>
            <a:off x="227215" y="871459"/>
            <a:ext cx="7804900" cy="249299"/>
          </a:xfrm>
        </p:spPr>
        <p:txBody>
          <a:bodyPr/>
          <a:lstStyle/>
          <a:p>
            <a:pPr lvl="1"/>
            <a:r>
              <a:rPr lang="en-US" dirty="0" err="1"/>
              <a:t>アクション結果（テキストの入力、ボタンのクリックなど）を保持</a:t>
            </a:r>
            <a:endParaRPr lang="en-US" dirty="0"/>
          </a:p>
        </p:txBody>
      </p:sp>
      <p:sp>
        <p:nvSpPr>
          <p:cNvPr id="8" name="テキスト ボックス 7">
            <a:extLst>
              <a:ext uri="{FF2B5EF4-FFF2-40B4-BE49-F238E27FC236}">
                <a16:creationId xmlns:a16="http://schemas.microsoft.com/office/drawing/2014/main" id="{DC0B1C89-D7A3-7945-A436-349DE07FA627}"/>
              </a:ext>
            </a:extLst>
          </p:cNvPr>
          <p:cNvSpPr txBox="1"/>
          <p:nvPr/>
        </p:nvSpPr>
        <p:spPr>
          <a:xfrm>
            <a:off x="6904754" y="4871992"/>
            <a:ext cx="2211185" cy="246221"/>
          </a:xfrm>
          <a:prstGeom prst="rect">
            <a:avLst/>
          </a:prstGeom>
          <a:noFill/>
        </p:spPr>
        <p:txBody>
          <a:bodyPr wrap="square">
            <a:spAutoFit/>
          </a:bodyPr>
          <a:lstStyle/>
          <a:p>
            <a:r>
              <a:rPr lang="ja-JP" altLang="en-US" sz="1000">
                <a:hlinkClick r:id="rId3"/>
              </a:rPr>
              <a:t>https://wave.h2o.ai/docs/arguments/</a:t>
            </a:r>
            <a:endParaRPr lang="en-US" altLang="ja-JP" sz="1000" dirty="0"/>
          </a:p>
        </p:txBody>
      </p:sp>
      <p:pic>
        <p:nvPicPr>
          <p:cNvPr id="10" name="図 9" descr="テキスト&#10;&#10;自動的に生成された説明">
            <a:extLst>
              <a:ext uri="{FF2B5EF4-FFF2-40B4-BE49-F238E27FC236}">
                <a16:creationId xmlns:a16="http://schemas.microsoft.com/office/drawing/2014/main" id="{73556F6D-A7F4-B84D-943B-3114F1B41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5660" y="2495597"/>
            <a:ext cx="2397236" cy="1666372"/>
          </a:xfrm>
          <a:prstGeom prst="rect">
            <a:avLst/>
          </a:prstGeom>
        </p:spPr>
      </p:pic>
    </p:spTree>
    <p:extLst>
      <p:ext uri="{BB962C8B-B14F-4D97-AF65-F5344CB8AC3E}">
        <p14:creationId xmlns:p14="http://schemas.microsoft.com/office/powerpoint/2010/main" val="242904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Contents</a:t>
            </a:r>
            <a:endParaRPr lang="en-US" dirty="0"/>
          </a:p>
        </p:txBody>
      </p:sp>
      <p:sp>
        <p:nvSpPr>
          <p:cNvPr id="5" name="正方形/長方形 4">
            <a:extLst>
              <a:ext uri="{FF2B5EF4-FFF2-40B4-BE49-F238E27FC236}">
                <a16:creationId xmlns:a16="http://schemas.microsoft.com/office/drawing/2014/main" id="{7710090F-0B5C-2348-98FB-01FA60D1CBB0}"/>
              </a:ext>
            </a:extLst>
          </p:cNvPr>
          <p:cNvSpPr/>
          <p:nvPr/>
        </p:nvSpPr>
        <p:spPr>
          <a:xfrm>
            <a:off x="583990" y="1075258"/>
            <a:ext cx="8180832" cy="1815882"/>
          </a:xfrm>
          <a:prstGeom prst="rect">
            <a:avLst/>
          </a:prstGeom>
        </p:spPr>
        <p:txBody>
          <a:bodyPr wrap="square">
            <a:spAutoFit/>
          </a:bodyPr>
          <a:lstStyle/>
          <a:p>
            <a:pPr marL="171450" indent="-171450">
              <a:buFont typeface="Arial" panose="020B0604020202020204" pitchFamily="34" charset="0"/>
              <a:buChar char="•"/>
            </a:pPr>
            <a:r>
              <a:rPr lang="en-US" altLang="ja-JP" dirty="0"/>
              <a:t>Getting Started</a:t>
            </a:r>
          </a:p>
          <a:p>
            <a:pPr marL="171450" indent="-171450">
              <a:buFont typeface="Arial" panose="020B0604020202020204" pitchFamily="34" charset="0"/>
              <a:buChar char="•"/>
            </a:pPr>
            <a:r>
              <a:rPr lang="en-US" altLang="ja-JP" dirty="0"/>
              <a:t>Developing a Batch Scoring App</a:t>
            </a:r>
          </a:p>
          <a:p>
            <a:pPr marL="628650" lvl="1" indent="-171450">
              <a:buFont typeface="Arial" panose="020B0604020202020204" pitchFamily="34" charset="0"/>
              <a:buChar char="•"/>
            </a:pPr>
            <a:r>
              <a:rPr lang="en-US" altLang="ja-JP" dirty="0"/>
              <a:t>Components</a:t>
            </a:r>
          </a:p>
          <a:p>
            <a:pPr marL="628650" lvl="1" indent="-171450">
              <a:buFont typeface="Arial" panose="020B0604020202020204" pitchFamily="34" charset="0"/>
              <a:buChar char="•"/>
            </a:pPr>
            <a:r>
              <a:rPr lang="en-US" altLang="ja-JP" dirty="0"/>
              <a:t>Batch Scoring App</a:t>
            </a:r>
          </a:p>
          <a:p>
            <a:pPr marL="171450" indent="-171450">
              <a:buFont typeface="Arial" panose="020B0604020202020204" pitchFamily="34" charset="0"/>
              <a:buChar char="•"/>
            </a:pPr>
            <a:r>
              <a:rPr lang="ja-JP" altLang="en-US"/>
              <a:t>おまけ</a:t>
            </a:r>
            <a:endParaRPr lang="en-US" altLang="ja-JP" dirty="0"/>
          </a:p>
          <a:p>
            <a:endParaRPr lang="en-US" altLang="ja-JP" dirty="0"/>
          </a:p>
        </p:txBody>
      </p:sp>
      <p:sp>
        <p:nvSpPr>
          <p:cNvPr id="4" name="正方形/長方形 3">
            <a:extLst>
              <a:ext uri="{FF2B5EF4-FFF2-40B4-BE49-F238E27FC236}">
                <a16:creationId xmlns:a16="http://schemas.microsoft.com/office/drawing/2014/main" id="{5E551A10-3663-5748-B7D0-C87B658A3F14}"/>
              </a:ext>
            </a:extLst>
          </p:cNvPr>
          <p:cNvSpPr/>
          <p:nvPr/>
        </p:nvSpPr>
        <p:spPr>
          <a:xfrm>
            <a:off x="583990" y="3606973"/>
            <a:ext cx="8180832" cy="430887"/>
          </a:xfrm>
          <a:prstGeom prst="rect">
            <a:avLst/>
          </a:prstGeom>
        </p:spPr>
        <p:txBody>
          <a:bodyPr wrap="square">
            <a:spAutoFit/>
          </a:bodyPr>
          <a:lstStyle/>
          <a:p>
            <a:r>
              <a:rPr lang="en-US" altLang="ja-JP" sz="1100" dirty="0"/>
              <a:t>Wave Document: </a:t>
            </a:r>
            <a:r>
              <a:rPr lang="en-US" altLang="ja-JP" sz="1100" dirty="0">
                <a:hlinkClick r:id="rId3"/>
              </a:rPr>
              <a:t>https://wave.h2o.ai/</a:t>
            </a:r>
            <a:endParaRPr lang="en-US" altLang="ja-JP" sz="1100" dirty="0"/>
          </a:p>
          <a:p>
            <a:endParaRPr lang="en-US" altLang="ja-JP" sz="1100" dirty="0"/>
          </a:p>
        </p:txBody>
      </p:sp>
    </p:spTree>
    <p:extLst>
      <p:ext uri="{BB962C8B-B14F-4D97-AF65-F5344CB8AC3E}">
        <p14:creationId xmlns:p14="http://schemas.microsoft.com/office/powerpoint/2010/main" val="92052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a:xfrm>
            <a:off x="389209" y="302154"/>
            <a:ext cx="7589012" cy="332399"/>
          </a:xfrm>
        </p:spPr>
        <p:txBody>
          <a:bodyPr/>
          <a:lstStyle/>
          <a:p>
            <a:r>
              <a:rPr lang="en-US" dirty="0" err="1"/>
              <a:t>情報の保持</a:t>
            </a:r>
            <a:endParaRPr lang="en-US" dirty="0"/>
          </a:p>
        </p:txBody>
      </p:sp>
      <p:sp>
        <p:nvSpPr>
          <p:cNvPr id="6" name="正方形/長方形 5">
            <a:extLst>
              <a:ext uri="{FF2B5EF4-FFF2-40B4-BE49-F238E27FC236}">
                <a16:creationId xmlns:a16="http://schemas.microsoft.com/office/drawing/2014/main" id="{8A28C94D-B3C7-8548-AF6B-5F78F5252B94}"/>
              </a:ext>
            </a:extLst>
          </p:cNvPr>
          <p:cNvSpPr/>
          <p:nvPr/>
        </p:nvSpPr>
        <p:spPr>
          <a:xfrm>
            <a:off x="389209" y="810033"/>
            <a:ext cx="1569064" cy="253916"/>
          </a:xfrm>
          <a:prstGeom prst="rect">
            <a:avLst/>
          </a:prstGeom>
          <a:solidFill>
            <a:schemeClr val="accent5">
              <a:lumMod val="20000"/>
              <a:lumOff val="80000"/>
            </a:schemeClr>
          </a:solidFill>
          <a:ln>
            <a:noFill/>
          </a:ln>
        </p:spPr>
        <p:txBody>
          <a:bodyPr wrap="square">
            <a:spAutoFit/>
          </a:bodyPr>
          <a:lstStyle/>
          <a:p>
            <a:r>
              <a:rPr lang="ja-JP" altLang="en-US" sz="1050"/>
              <a:t>コード：</a:t>
            </a:r>
            <a:r>
              <a:rPr lang="en-US" altLang="ja-JP" sz="1050" dirty="0" err="1"/>
              <a:t>demo_state.py</a:t>
            </a:r>
            <a:endParaRPr lang="en-US" altLang="ja-JP" sz="1050" dirty="0"/>
          </a:p>
        </p:txBody>
      </p:sp>
      <p:sp>
        <p:nvSpPr>
          <p:cNvPr id="7" name="正方形/長方形 6">
            <a:extLst>
              <a:ext uri="{FF2B5EF4-FFF2-40B4-BE49-F238E27FC236}">
                <a16:creationId xmlns:a16="http://schemas.microsoft.com/office/drawing/2014/main" id="{A9D3D234-0139-6B4B-A44C-7B267B47EAEE}"/>
              </a:ext>
            </a:extLst>
          </p:cNvPr>
          <p:cNvSpPr/>
          <p:nvPr/>
        </p:nvSpPr>
        <p:spPr>
          <a:xfrm>
            <a:off x="389209" y="1328608"/>
            <a:ext cx="2811874" cy="577081"/>
          </a:xfrm>
          <a:prstGeom prst="rect">
            <a:avLst/>
          </a:prstGeom>
          <a:ln>
            <a:solidFill>
              <a:schemeClr val="bg1">
                <a:lumMod val="65000"/>
              </a:schemeClr>
            </a:solidFill>
            <a:prstDash val="sysDot"/>
          </a:ln>
        </p:spPr>
        <p:txBody>
          <a:bodyPr wrap="square">
            <a:spAutoFit/>
          </a:bodyPr>
          <a:lstStyle/>
          <a:p>
            <a:r>
              <a:rPr lang="ja-JP" altLang="en-US" sz="1050"/>
              <a:t>学習内容</a:t>
            </a:r>
            <a:endParaRPr lang="en-US" altLang="ja-JP" sz="1050" dirty="0"/>
          </a:p>
          <a:p>
            <a:pPr marL="171450" indent="-171450">
              <a:buFont typeface="Arial" panose="020B0604020202020204" pitchFamily="34" charset="0"/>
              <a:buChar char="•"/>
            </a:pPr>
            <a:r>
              <a:rPr lang="ja-JP" altLang="en-US" sz="1050"/>
              <a:t>セッションにおける、情報を保持する方法の理解</a:t>
            </a:r>
            <a:endParaRPr lang="en-US" altLang="ja-JP" sz="1050" dirty="0"/>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9D29A737-8E74-0945-9E4D-F758F738E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039" y="706375"/>
            <a:ext cx="4654368" cy="1946818"/>
          </a:xfrm>
          <a:prstGeom prst="rect">
            <a:avLst/>
          </a:prstGeom>
          <a:ln>
            <a:solidFill>
              <a:schemeClr val="bg1">
                <a:lumMod val="65000"/>
              </a:schemeClr>
            </a:solidFill>
          </a:ln>
        </p:spPr>
      </p:pic>
      <p:pic>
        <p:nvPicPr>
          <p:cNvPr id="10" name="図 9" descr="グラフィカル ユーザー インターフェイス, アプリケーション, Web サイト&#10;&#10;自動的に生成された説明">
            <a:extLst>
              <a:ext uri="{FF2B5EF4-FFF2-40B4-BE49-F238E27FC236}">
                <a16:creationId xmlns:a16="http://schemas.microsoft.com/office/drawing/2014/main" id="{8C9EB3D5-76CC-4542-A818-9BE53ED06B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039" y="2864777"/>
            <a:ext cx="4654368" cy="1976569"/>
          </a:xfrm>
          <a:prstGeom prst="rect">
            <a:avLst/>
          </a:prstGeom>
          <a:ln>
            <a:solidFill>
              <a:schemeClr val="bg1">
                <a:lumMod val="65000"/>
              </a:schemeClr>
            </a:solidFill>
          </a:ln>
        </p:spPr>
      </p:pic>
      <p:sp>
        <p:nvSpPr>
          <p:cNvPr id="11" name="正方形/長方形 10">
            <a:extLst>
              <a:ext uri="{FF2B5EF4-FFF2-40B4-BE49-F238E27FC236}">
                <a16:creationId xmlns:a16="http://schemas.microsoft.com/office/drawing/2014/main" id="{2A7949EA-11F0-7E48-8B27-823F3E89B1D1}"/>
              </a:ext>
            </a:extLst>
          </p:cNvPr>
          <p:cNvSpPr/>
          <p:nvPr/>
        </p:nvSpPr>
        <p:spPr>
          <a:xfrm>
            <a:off x="1173741" y="3599145"/>
            <a:ext cx="2327189" cy="507831"/>
          </a:xfrm>
          <a:prstGeom prst="rect">
            <a:avLst/>
          </a:prstGeom>
        </p:spPr>
        <p:txBody>
          <a:bodyPr wrap="square">
            <a:spAutoFit/>
          </a:bodyPr>
          <a:lstStyle/>
          <a:p>
            <a:pPr marL="285750" indent="-285750">
              <a:buFont typeface="Arial" panose="020B0604020202020204" pitchFamily="34" charset="0"/>
              <a:buChar char="•"/>
            </a:pPr>
            <a:r>
              <a:rPr lang="ja-JP" altLang="en-US" sz="900"/>
              <a:t>同一</a:t>
            </a:r>
            <a:r>
              <a:rPr lang="en-US" altLang="ja-JP" sz="900" dirty="0"/>
              <a:t>App</a:t>
            </a:r>
            <a:r>
              <a:rPr lang="ja-JP" altLang="en-US" sz="900"/>
              <a:t>に別タブからアクセス</a:t>
            </a:r>
            <a:endParaRPr lang="en-US" altLang="ja-JP" sz="900" dirty="0"/>
          </a:p>
          <a:p>
            <a:pPr marL="285750" indent="-285750">
              <a:buFont typeface="Arial" panose="020B0604020202020204" pitchFamily="34" charset="0"/>
              <a:buChar char="•"/>
            </a:pPr>
            <a:r>
              <a:rPr lang="en-US" altLang="ja-JP" sz="900" dirty="0" err="1"/>
              <a:t>q.args</a:t>
            </a:r>
            <a:r>
              <a:rPr lang="ja-JP" altLang="en-US" sz="900"/>
              <a:t>はアクション毎に情報がリセットされる</a:t>
            </a:r>
          </a:p>
        </p:txBody>
      </p:sp>
    </p:spTree>
    <p:extLst>
      <p:ext uri="{BB962C8B-B14F-4D97-AF65-F5344CB8AC3E}">
        <p14:creationId xmlns:p14="http://schemas.microsoft.com/office/powerpoint/2010/main" val="42588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D4BD39-10C9-1943-8CE4-47EC49243AD8}"/>
              </a:ext>
            </a:extLst>
          </p:cNvPr>
          <p:cNvSpPr>
            <a:spLocks noGrp="1"/>
          </p:cNvSpPr>
          <p:nvPr>
            <p:ph type="title"/>
          </p:nvPr>
        </p:nvSpPr>
        <p:spPr/>
        <p:txBody>
          <a:bodyPr/>
          <a:lstStyle/>
          <a:p>
            <a:r>
              <a:rPr lang="en-US" dirty="0"/>
              <a:t>State</a:t>
            </a:r>
          </a:p>
        </p:txBody>
      </p:sp>
      <p:sp>
        <p:nvSpPr>
          <p:cNvPr id="4" name="Text Placeholder 3">
            <a:extLst>
              <a:ext uri="{FF2B5EF4-FFF2-40B4-BE49-F238E27FC236}">
                <a16:creationId xmlns:a16="http://schemas.microsoft.com/office/drawing/2014/main" id="{3933500D-A459-1945-BA50-BD0CF3628825}"/>
              </a:ext>
            </a:extLst>
          </p:cNvPr>
          <p:cNvSpPr>
            <a:spLocks noGrp="1"/>
          </p:cNvSpPr>
          <p:nvPr>
            <p:ph type="body" sz="quarter" idx="10"/>
          </p:nvPr>
        </p:nvSpPr>
        <p:spPr>
          <a:xfrm>
            <a:off x="540327" y="1442987"/>
            <a:ext cx="5712988" cy="2194447"/>
          </a:xfrm>
        </p:spPr>
        <p:txBody>
          <a:bodyPr/>
          <a:lstStyle/>
          <a:p>
            <a:r>
              <a:rPr lang="en-US" sz="1600" b="1" dirty="0"/>
              <a:t>App-level: </a:t>
            </a:r>
            <a:r>
              <a:rPr lang="en-US" sz="1600" b="1" dirty="0" err="1"/>
              <a:t>q.app</a:t>
            </a:r>
            <a:endParaRPr lang="en-US" sz="1600" b="1" dirty="0"/>
          </a:p>
          <a:p>
            <a:pPr lvl="1"/>
            <a:r>
              <a:rPr lang="en-US" sz="1400" dirty="0" err="1"/>
              <a:t>全てのユーザーへの情報共有</a:t>
            </a:r>
            <a:endParaRPr lang="en-US" sz="1400" dirty="0"/>
          </a:p>
          <a:p>
            <a:pPr lvl="2"/>
            <a:r>
              <a:rPr lang="en-US" sz="1200" dirty="0" err="1"/>
              <a:t>ショッピングサイトにおける全アイテムリスト</a:t>
            </a:r>
            <a:endParaRPr lang="en-US" sz="1200" b="1" dirty="0"/>
          </a:p>
          <a:p>
            <a:r>
              <a:rPr lang="en-US" sz="1600" b="1" dirty="0"/>
              <a:t>User-level: </a:t>
            </a:r>
            <a:r>
              <a:rPr lang="en-US" sz="1600" b="1" dirty="0" err="1"/>
              <a:t>q.user</a:t>
            </a:r>
            <a:endParaRPr lang="en-US" sz="1600" b="1" dirty="0"/>
          </a:p>
          <a:p>
            <a:pPr lvl="1"/>
            <a:r>
              <a:rPr lang="en-US" sz="1400" dirty="0" err="1"/>
              <a:t>ユーザー単位の情報共有（</a:t>
            </a:r>
            <a:r>
              <a:rPr lang="en-US" altLang="ja-JP" sz="1400" dirty="0" err="1"/>
              <a:t>ブラウザタブ</a:t>
            </a:r>
            <a:r>
              <a:rPr lang="ja-JP" altLang="en-US" sz="1400"/>
              <a:t>間では共有</a:t>
            </a:r>
            <a:r>
              <a:rPr lang="en-US" sz="1400" dirty="0"/>
              <a:t>）</a:t>
            </a:r>
          </a:p>
          <a:p>
            <a:pPr lvl="2"/>
            <a:r>
              <a:rPr lang="en-US" sz="1200" dirty="0" err="1"/>
              <a:t>ログインユーザーに対するカートのアイテム</a:t>
            </a:r>
            <a:endParaRPr lang="en-US" sz="1200" b="1" dirty="0"/>
          </a:p>
          <a:p>
            <a:r>
              <a:rPr lang="en-US" sz="1600" b="1" dirty="0"/>
              <a:t>Client-level: </a:t>
            </a:r>
            <a:r>
              <a:rPr lang="en-US" sz="1600" b="1" dirty="0" err="1"/>
              <a:t>q.client</a:t>
            </a:r>
            <a:endParaRPr lang="en-US" sz="1600" b="1" dirty="0"/>
          </a:p>
          <a:p>
            <a:pPr lvl="1"/>
            <a:r>
              <a:rPr lang="en-US" sz="1400" dirty="0" err="1"/>
              <a:t>ブラウザタブ単位の情報共有</a:t>
            </a:r>
            <a:endParaRPr lang="en-US" sz="1400" dirty="0"/>
          </a:p>
        </p:txBody>
      </p:sp>
      <p:sp>
        <p:nvSpPr>
          <p:cNvPr id="6" name="Text Placeholder 5">
            <a:extLst>
              <a:ext uri="{FF2B5EF4-FFF2-40B4-BE49-F238E27FC236}">
                <a16:creationId xmlns:a16="http://schemas.microsoft.com/office/drawing/2014/main" id="{72CF8C7D-CF8D-F347-AAC1-44EA84C58A3C}"/>
              </a:ext>
            </a:extLst>
          </p:cNvPr>
          <p:cNvSpPr txBox="1">
            <a:spLocks/>
          </p:cNvSpPr>
          <p:nvPr/>
        </p:nvSpPr>
        <p:spPr bwMode="auto">
          <a:xfrm>
            <a:off x="227215" y="871459"/>
            <a:ext cx="7804900" cy="249299"/>
          </a:xfrm>
          <a:prstGeom prst="rect">
            <a:avLst/>
          </a:prstGeom>
        </p:spPr>
        <p:txBody>
          <a:bodyPr vert="horz" wrap="square" lIns="0" tIns="0" rIns="0" bIns="0" rtlCol="0">
            <a:spAutoFit/>
          </a:bodyPr>
          <a:lstStyle>
            <a:lvl1pPr marL="0" indent="0" algn="l" defTabSz="685800" rtl="0" eaLnBrk="1" latinLnBrk="0" hangingPunct="1">
              <a:lnSpc>
                <a:spcPct val="90000"/>
              </a:lnSpc>
              <a:spcBef>
                <a:spcPts val="1200"/>
              </a:spcBef>
              <a:buClr>
                <a:schemeClr val="accent3"/>
              </a:buClr>
              <a:buFont typeface="Arial" panose="020B0604020202020204" pitchFamily="34" charset="0"/>
              <a:buNone/>
              <a:defRPr sz="1600" b="0" kern="1200" cap="all" baseline="0">
                <a:solidFill>
                  <a:schemeClr val="accent2"/>
                </a:solidFill>
                <a:latin typeface="+mn-lt"/>
                <a:ea typeface="+mn-ea"/>
                <a:cs typeface="+mn-cs"/>
              </a:defRPr>
            </a:lvl1pPr>
            <a:lvl2pPr marL="172640" indent="0" algn="l" defTabSz="685800" rtl="0" eaLnBrk="1" latinLnBrk="0" hangingPunct="1">
              <a:lnSpc>
                <a:spcPct val="90000"/>
              </a:lnSpc>
              <a:spcBef>
                <a:spcPts val="600"/>
              </a:spcBef>
              <a:buClr>
                <a:schemeClr val="accent3"/>
              </a:buClr>
              <a:buFont typeface="Arial" panose="020B0604020202020204" pitchFamily="34" charset="0"/>
              <a:buNone/>
              <a:defRPr sz="1800" kern="1200">
                <a:solidFill>
                  <a:schemeClr val="tx2"/>
                </a:solidFill>
                <a:latin typeface="+mn-lt"/>
                <a:ea typeface="+mn-ea"/>
                <a:cs typeface="+mn-cs"/>
              </a:defRPr>
            </a:lvl2pPr>
            <a:lvl3pPr marL="362807" indent="0" algn="l" defTabSz="685800" rtl="0" eaLnBrk="1" latinLnBrk="0" hangingPunct="1">
              <a:lnSpc>
                <a:spcPct val="90000"/>
              </a:lnSpc>
              <a:spcBef>
                <a:spcPts val="300"/>
              </a:spcBef>
              <a:buClr>
                <a:schemeClr val="accent3"/>
              </a:buClr>
              <a:buFont typeface="Arial" panose="020B0604020202020204" pitchFamily="34" charset="0"/>
              <a:buNone/>
              <a:defRPr sz="1600" kern="1200">
                <a:solidFill>
                  <a:schemeClr val="tx2"/>
                </a:solidFill>
                <a:latin typeface="+mn-lt"/>
                <a:ea typeface="+mn-ea"/>
                <a:cs typeface="+mn-cs"/>
              </a:defRPr>
            </a:lvl3pPr>
            <a:lvl4pPr marL="515540" indent="0" algn="l" defTabSz="685800" rtl="0" eaLnBrk="1" latinLnBrk="0" hangingPunct="1">
              <a:lnSpc>
                <a:spcPct val="90000"/>
              </a:lnSpc>
              <a:spcBef>
                <a:spcPts val="300"/>
              </a:spcBef>
              <a:buClr>
                <a:schemeClr val="accent3"/>
              </a:buClr>
              <a:buFont typeface="Arial" panose="020B0604020202020204" pitchFamily="34" charset="0"/>
              <a:buNone/>
              <a:defRPr sz="1600" kern="1200">
                <a:solidFill>
                  <a:schemeClr val="tx2"/>
                </a:solidFill>
                <a:latin typeface="+mn-lt"/>
                <a:ea typeface="+mn-ea"/>
                <a:cs typeface="+mn-cs"/>
              </a:defRPr>
            </a:lvl4pPr>
            <a:lvl5pPr marL="691991" indent="0" algn="l" defTabSz="685800" rtl="0" eaLnBrk="1" latinLnBrk="0" hangingPunct="1">
              <a:lnSpc>
                <a:spcPct val="90000"/>
              </a:lnSpc>
              <a:spcBef>
                <a:spcPts val="300"/>
              </a:spcBef>
              <a:buClr>
                <a:schemeClr val="accent1"/>
              </a:buClr>
              <a:buFont typeface="Arial" panose="020B0604020202020204" pitchFamily="34" charset="0"/>
              <a:buNone/>
              <a:defRPr sz="1200" kern="1200">
                <a:solidFill>
                  <a:schemeClr val="tx2"/>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lvl="1"/>
            <a:r>
              <a:rPr lang="en-US" dirty="0" err="1"/>
              <a:t>アプリのランタイム情報保持</a:t>
            </a:r>
            <a:endParaRPr lang="en-US" dirty="0"/>
          </a:p>
        </p:txBody>
      </p:sp>
      <p:sp>
        <p:nvSpPr>
          <p:cNvPr id="7" name="テキスト ボックス 6">
            <a:extLst>
              <a:ext uri="{FF2B5EF4-FFF2-40B4-BE49-F238E27FC236}">
                <a16:creationId xmlns:a16="http://schemas.microsoft.com/office/drawing/2014/main" id="{B1EA3A5D-A362-4749-93ED-4B8BAF67A942}"/>
              </a:ext>
            </a:extLst>
          </p:cNvPr>
          <p:cNvSpPr txBox="1"/>
          <p:nvPr/>
        </p:nvSpPr>
        <p:spPr>
          <a:xfrm>
            <a:off x="7257010" y="4882911"/>
            <a:ext cx="1886990" cy="246221"/>
          </a:xfrm>
          <a:prstGeom prst="rect">
            <a:avLst/>
          </a:prstGeom>
          <a:noFill/>
        </p:spPr>
        <p:txBody>
          <a:bodyPr wrap="square">
            <a:spAutoFit/>
          </a:bodyPr>
          <a:lstStyle/>
          <a:p>
            <a:r>
              <a:rPr lang="ja-JP" altLang="en-US" sz="1000">
                <a:hlinkClick r:id="rId2"/>
              </a:rPr>
              <a:t>https://wave.h2o.ai/docs/state</a:t>
            </a:r>
            <a:endParaRPr lang="en-US" altLang="ja-JP" sz="1000" dirty="0"/>
          </a:p>
        </p:txBody>
      </p:sp>
    </p:spTree>
    <p:extLst>
      <p:ext uri="{BB962C8B-B14F-4D97-AF65-F5344CB8AC3E}">
        <p14:creationId xmlns:p14="http://schemas.microsoft.com/office/powerpoint/2010/main" val="301826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Routing</a:t>
            </a:r>
            <a:endParaRPr lang="en-US" dirty="0"/>
          </a:p>
        </p:txBody>
      </p:sp>
      <p:sp>
        <p:nvSpPr>
          <p:cNvPr id="4" name="正方形/長方形 3">
            <a:extLst>
              <a:ext uri="{FF2B5EF4-FFF2-40B4-BE49-F238E27FC236}">
                <a16:creationId xmlns:a16="http://schemas.microsoft.com/office/drawing/2014/main" id="{AA6567DB-D7CF-3245-9345-A6F4D35047A3}"/>
              </a:ext>
            </a:extLst>
          </p:cNvPr>
          <p:cNvSpPr/>
          <p:nvPr/>
        </p:nvSpPr>
        <p:spPr>
          <a:xfrm>
            <a:off x="389209" y="810033"/>
            <a:ext cx="1702058" cy="253916"/>
          </a:xfrm>
          <a:prstGeom prst="rect">
            <a:avLst/>
          </a:prstGeom>
          <a:solidFill>
            <a:schemeClr val="accent5">
              <a:lumMod val="20000"/>
              <a:lumOff val="80000"/>
            </a:schemeClr>
          </a:solidFill>
          <a:ln>
            <a:noFill/>
          </a:ln>
        </p:spPr>
        <p:txBody>
          <a:bodyPr wrap="square">
            <a:spAutoFit/>
          </a:bodyPr>
          <a:lstStyle/>
          <a:p>
            <a:r>
              <a:rPr lang="ja-JP" altLang="en-US" sz="1050"/>
              <a:t>コード：</a:t>
            </a:r>
            <a:r>
              <a:rPr lang="en-US" altLang="ja-JP" sz="1050" dirty="0"/>
              <a:t> demo_routing1.py</a:t>
            </a:r>
          </a:p>
        </p:txBody>
      </p:sp>
      <p:sp>
        <p:nvSpPr>
          <p:cNvPr id="5" name="正方形/長方形 4">
            <a:extLst>
              <a:ext uri="{FF2B5EF4-FFF2-40B4-BE49-F238E27FC236}">
                <a16:creationId xmlns:a16="http://schemas.microsoft.com/office/drawing/2014/main" id="{104B2D33-289C-2341-8E9C-B72D4E11CCC9}"/>
              </a:ext>
            </a:extLst>
          </p:cNvPr>
          <p:cNvSpPr/>
          <p:nvPr/>
        </p:nvSpPr>
        <p:spPr>
          <a:xfrm>
            <a:off x="389209" y="1328608"/>
            <a:ext cx="2811874" cy="577081"/>
          </a:xfrm>
          <a:prstGeom prst="rect">
            <a:avLst/>
          </a:prstGeom>
          <a:ln>
            <a:solidFill>
              <a:schemeClr val="bg1">
                <a:lumMod val="65000"/>
              </a:schemeClr>
            </a:solidFill>
            <a:prstDash val="sysDot"/>
          </a:ln>
        </p:spPr>
        <p:txBody>
          <a:bodyPr wrap="square">
            <a:spAutoFit/>
          </a:bodyPr>
          <a:lstStyle/>
          <a:p>
            <a:r>
              <a:rPr lang="ja-JP" altLang="en-US" sz="1050"/>
              <a:t>学習内容</a:t>
            </a:r>
            <a:endParaRPr lang="en-US" altLang="ja-JP" sz="1050" dirty="0"/>
          </a:p>
          <a:p>
            <a:pPr marL="171450" indent="-171450">
              <a:buFont typeface="Arial" panose="020B0604020202020204" pitchFamily="34" charset="0"/>
              <a:buChar char="•"/>
            </a:pPr>
            <a:r>
              <a:rPr lang="ja-JP" altLang="en-US" sz="1050"/>
              <a:t>ルーティング（ブラウザからのアクションにしたがって表示を切り替える）の理解</a:t>
            </a:r>
          </a:p>
        </p:txBody>
      </p:sp>
      <p:sp>
        <p:nvSpPr>
          <p:cNvPr id="3" name="正方形/長方形 2">
            <a:extLst>
              <a:ext uri="{FF2B5EF4-FFF2-40B4-BE49-F238E27FC236}">
                <a16:creationId xmlns:a16="http://schemas.microsoft.com/office/drawing/2014/main" id="{EBC70BEC-5EA6-9A45-84D7-B6461C6C389A}"/>
              </a:ext>
            </a:extLst>
          </p:cNvPr>
          <p:cNvSpPr/>
          <p:nvPr/>
        </p:nvSpPr>
        <p:spPr>
          <a:xfrm>
            <a:off x="389209" y="2268316"/>
            <a:ext cx="4507531" cy="1708160"/>
          </a:xfrm>
          <a:prstGeom prst="rect">
            <a:avLst/>
          </a:prstGeom>
          <a:ln>
            <a:solidFill>
              <a:schemeClr val="bg1">
                <a:lumMod val="50000"/>
              </a:schemeClr>
            </a:solidFill>
          </a:ln>
        </p:spPr>
        <p:txBody>
          <a:bodyPr wrap="square">
            <a:spAutoFit/>
          </a:bodyPr>
          <a:lstStyle/>
          <a:p>
            <a:r>
              <a:rPr lang="en" altLang="ja-JP" sz="700" dirty="0">
                <a:solidFill>
                  <a:srgbClr val="E64100"/>
                </a:solidFill>
                <a:latin typeface="Menlo" panose="020B0609030804020204" pitchFamily="49" charset="0"/>
              </a:rPr>
              <a:t>async</a:t>
            </a:r>
            <a:r>
              <a:rPr lang="en" altLang="ja-JP" sz="700" dirty="0">
                <a:solidFill>
                  <a:srgbClr val="FA8900"/>
                </a:solidFill>
                <a:latin typeface="Menlo" panose="020B0609030804020204" pitchFamily="49" charset="0"/>
              </a:rPr>
              <a:t> </a:t>
            </a:r>
            <a:r>
              <a:rPr lang="en" altLang="ja-JP" sz="700" b="1" dirty="0">
                <a:solidFill>
                  <a:srgbClr val="E64100"/>
                </a:solidFill>
                <a:latin typeface="Menlo" panose="020B0609030804020204" pitchFamily="49" charset="0"/>
              </a:rPr>
              <a:t>def</a:t>
            </a:r>
            <a:r>
              <a:rPr lang="en" altLang="ja-JP" sz="700" dirty="0">
                <a:solidFill>
                  <a:srgbClr val="FA8900"/>
                </a:solidFill>
                <a:latin typeface="Menlo" panose="020B0609030804020204" pitchFamily="49" charset="0"/>
              </a:rPr>
              <a:t> </a:t>
            </a:r>
            <a:r>
              <a:rPr lang="en" altLang="ja-JP" sz="700" dirty="0">
                <a:solidFill>
                  <a:srgbClr val="0095A8"/>
                </a:solidFill>
                <a:latin typeface="Menlo" panose="020B0609030804020204" pitchFamily="49" charset="0"/>
              </a:rPr>
              <a:t>serve</a:t>
            </a:r>
            <a:r>
              <a:rPr lang="en" altLang="ja-JP" sz="700" dirty="0">
                <a:solidFill>
                  <a:srgbClr val="00BDD6"/>
                </a:solidFill>
                <a:latin typeface="Menlo" panose="020B0609030804020204" pitchFamily="49" charset="0"/>
              </a:rPr>
              <a:t>(</a:t>
            </a:r>
            <a:r>
              <a:rPr lang="en" altLang="ja-JP" sz="700" b="1" dirty="0">
                <a:solidFill>
                  <a:srgbClr val="FA8900"/>
                </a:solidFill>
                <a:latin typeface="Menlo" panose="020B0609030804020204" pitchFamily="49" charset="0"/>
              </a:rPr>
              <a:t>q</a:t>
            </a:r>
            <a:r>
              <a:rPr lang="en" altLang="ja-JP" sz="700" dirty="0">
                <a:solidFill>
                  <a:srgbClr val="004D57"/>
                </a:solidFill>
                <a:latin typeface="Menlo" panose="020B0609030804020204" pitchFamily="49" charset="0"/>
              </a:rPr>
              <a:t>:</a:t>
            </a:r>
            <a:r>
              <a:rPr lang="en" altLang="ja-JP" sz="700" dirty="0">
                <a:solidFill>
                  <a:srgbClr val="FA8900"/>
                </a:solidFill>
                <a:latin typeface="Menlo" panose="020B0609030804020204" pitchFamily="49" charset="0"/>
              </a:rPr>
              <a:t> Q</a:t>
            </a:r>
            <a:r>
              <a:rPr lang="en" altLang="ja-JP" sz="700" dirty="0">
                <a:solidFill>
                  <a:srgbClr val="00BDD6"/>
                </a:solidFill>
                <a:latin typeface="Menlo" panose="020B0609030804020204" pitchFamily="49" charset="0"/>
              </a:rPr>
              <a:t>)</a:t>
            </a:r>
            <a:r>
              <a:rPr lang="en" altLang="ja-JP" sz="700" dirty="0">
                <a:solidFill>
                  <a:srgbClr val="004D57"/>
                </a:solidFill>
                <a:latin typeface="Menlo" panose="020B0609030804020204" pitchFamily="49" charset="0"/>
              </a:rPr>
              <a:t>:</a:t>
            </a:r>
            <a:endParaRPr lang="en" altLang="ja-JP" sz="700" dirty="0">
              <a:solidFill>
                <a:srgbClr val="005661"/>
              </a:solidFill>
              <a:latin typeface="Menlo" panose="020B0609030804020204" pitchFamily="49" charset="0"/>
            </a:endParaRPr>
          </a:p>
          <a:p>
            <a:pPr lvl="1"/>
            <a:br>
              <a:rPr lang="ja-JP" altLang="en-US" sz="700">
                <a:solidFill>
                  <a:srgbClr val="005661"/>
                </a:solidFill>
                <a:latin typeface="Menlo" panose="020B0609030804020204" pitchFamily="49" charset="0"/>
              </a:rPr>
            </a:br>
            <a:r>
              <a:rPr lang="en" altLang="ja-JP" sz="700" b="1" dirty="0">
                <a:solidFill>
                  <a:srgbClr val="FF5792"/>
                </a:solidFill>
                <a:latin typeface="Menlo" panose="020B0609030804020204" pitchFamily="49" charset="0"/>
              </a:rPr>
              <a:t>if</a:t>
            </a:r>
            <a:r>
              <a:rPr lang="en" altLang="ja-JP" sz="700" dirty="0">
                <a:solidFill>
                  <a:srgbClr val="FA8900"/>
                </a:solidFill>
                <a:latin typeface="Menlo" panose="020B0609030804020204" pitchFamily="49" charset="0"/>
              </a:rPr>
              <a:t> </a:t>
            </a:r>
            <a:r>
              <a:rPr lang="en" altLang="ja-JP" sz="700" dirty="0" err="1">
                <a:solidFill>
                  <a:srgbClr val="FA8900"/>
                </a:solidFill>
                <a:latin typeface="Menlo" panose="020B0609030804020204" pitchFamily="49" charset="0"/>
              </a:rPr>
              <a:t>q</a:t>
            </a:r>
            <a:r>
              <a:rPr lang="en" altLang="ja-JP" sz="700" dirty="0" err="1">
                <a:solidFill>
                  <a:srgbClr val="004D57"/>
                </a:solidFill>
                <a:latin typeface="Menlo" panose="020B0609030804020204" pitchFamily="49" charset="0"/>
              </a:rPr>
              <a:t>.</a:t>
            </a:r>
            <a:r>
              <a:rPr lang="en" altLang="ja-JP" sz="700" dirty="0" err="1">
                <a:solidFill>
                  <a:srgbClr val="FA8900"/>
                </a:solidFill>
                <a:latin typeface="Menlo" panose="020B0609030804020204" pitchFamily="49" charset="0"/>
              </a:rPr>
              <a:t>args</a:t>
            </a:r>
            <a:r>
              <a:rPr lang="en" altLang="ja-JP" sz="700" dirty="0" err="1">
                <a:solidFill>
                  <a:srgbClr val="004D57"/>
                </a:solidFill>
                <a:latin typeface="Menlo" panose="020B0609030804020204" pitchFamily="49" charset="0"/>
              </a:rPr>
              <a:t>.</a:t>
            </a:r>
            <a:r>
              <a:rPr lang="en" altLang="ja-JP" sz="700" dirty="0" err="1">
                <a:solidFill>
                  <a:srgbClr val="FA8900"/>
                </a:solidFill>
                <a:latin typeface="Menlo" panose="020B0609030804020204" pitchFamily="49" charset="0"/>
              </a:rPr>
              <a:t>button_A</a:t>
            </a:r>
            <a:r>
              <a:rPr lang="en" altLang="ja-JP" sz="700" dirty="0">
                <a:solidFill>
                  <a:srgbClr val="004D57"/>
                </a:solidFill>
                <a:latin typeface="Menlo" panose="020B0609030804020204" pitchFamily="49" charset="0"/>
              </a:rPr>
              <a:t>:</a:t>
            </a:r>
            <a:r>
              <a:rPr lang="en" altLang="ja-JP" sz="700" dirty="0">
                <a:solidFill>
                  <a:srgbClr val="FA8900"/>
                </a:solidFill>
                <a:latin typeface="Menlo" panose="020B0609030804020204" pitchFamily="49" charset="0"/>
              </a:rPr>
              <a:t> </a:t>
            </a:r>
            <a:r>
              <a:rPr lang="en" altLang="ja-JP" sz="700" i="1" dirty="0">
                <a:solidFill>
                  <a:srgbClr val="8CA6A6"/>
                </a:solidFill>
                <a:latin typeface="Menlo" panose="020B0609030804020204" pitchFamily="49" charset="0"/>
              </a:rPr>
              <a:t># </a:t>
            </a:r>
            <a:r>
              <a:rPr lang="en" altLang="ja-JP" sz="700" i="1" dirty="0" err="1">
                <a:solidFill>
                  <a:srgbClr val="8CA6A6"/>
                </a:solidFill>
                <a:latin typeface="Menlo" panose="020B0609030804020204" pitchFamily="49" charset="0"/>
              </a:rPr>
              <a:t>button_A</a:t>
            </a:r>
            <a:r>
              <a:rPr lang="ja-JP" altLang="en-US" sz="700" i="1">
                <a:solidFill>
                  <a:srgbClr val="8CA6A6"/>
                </a:solidFill>
                <a:latin typeface="Menlo" panose="020B0609030804020204" pitchFamily="49" charset="0"/>
              </a:rPr>
              <a:t>が押された場合実行。（</a:t>
            </a:r>
            <a:r>
              <a:rPr lang="en" altLang="ja-JP" sz="700" i="1" dirty="0" err="1">
                <a:solidFill>
                  <a:srgbClr val="8CA6A6"/>
                </a:solidFill>
                <a:latin typeface="Menlo" panose="020B0609030804020204" pitchFamily="49" charset="0"/>
              </a:rPr>
              <a:t>q.args.button_A</a:t>
            </a:r>
            <a:r>
              <a:rPr lang="en" altLang="ja-JP" sz="700" i="1" dirty="0">
                <a:solidFill>
                  <a:srgbClr val="8CA6A6"/>
                </a:solidFill>
                <a:latin typeface="Menlo" panose="020B0609030804020204" pitchFamily="49" charset="0"/>
              </a:rPr>
              <a:t>==True</a:t>
            </a:r>
            <a:r>
              <a:rPr lang="ja-JP" altLang="en" sz="700" i="1">
                <a:solidFill>
                  <a:srgbClr val="8CA6A6"/>
                </a:solidFill>
                <a:latin typeface="Menlo" panose="020B0609030804020204" pitchFamily="49" charset="0"/>
              </a:rPr>
              <a:t>）</a:t>
            </a:r>
            <a:endParaRPr lang="en" altLang="ja-JP" sz="700" i="1" dirty="0">
              <a:solidFill>
                <a:srgbClr val="005661"/>
              </a:solidFill>
              <a:latin typeface="Menlo" panose="020B0609030804020204" pitchFamily="49" charset="0"/>
            </a:endParaRPr>
          </a:p>
          <a:p>
            <a:pPr lvl="1"/>
            <a:r>
              <a:rPr lang="en" altLang="ja-JP" sz="700" i="1" dirty="0">
                <a:solidFill>
                  <a:srgbClr val="005661"/>
                </a:solidFill>
                <a:latin typeface="Menlo" panose="020B0609030804020204" pitchFamily="49" charset="0"/>
              </a:rPr>
              <a:t>	</a:t>
            </a:r>
            <a:r>
              <a:rPr lang="en" altLang="ja-JP" sz="700" dirty="0">
                <a:solidFill>
                  <a:srgbClr val="00BDD6"/>
                </a:solidFill>
                <a:latin typeface="Menlo" panose="020B0609030804020204" pitchFamily="49" charset="0"/>
              </a:rPr>
              <a:t>print</a:t>
            </a:r>
            <a:r>
              <a:rPr lang="en" altLang="ja-JP" sz="700" dirty="0">
                <a:solidFill>
                  <a:srgbClr val="004D57"/>
                </a:solidFill>
                <a:latin typeface="Menlo" panose="020B0609030804020204" pitchFamily="49" charset="0"/>
              </a:rPr>
              <a:t>(</a:t>
            </a:r>
            <a:r>
              <a:rPr lang="en" altLang="ja-JP" sz="700" dirty="0">
                <a:solidFill>
                  <a:srgbClr val="00B368"/>
                </a:solidFill>
                <a:latin typeface="Menlo" panose="020B0609030804020204" pitchFamily="49" charset="0"/>
              </a:rPr>
              <a:t>'-- </a:t>
            </a:r>
            <a:r>
              <a:rPr lang="en" altLang="ja-JP" sz="700" dirty="0" err="1">
                <a:solidFill>
                  <a:srgbClr val="00B368"/>
                </a:solidFill>
                <a:latin typeface="Menlo" panose="020B0609030804020204" pitchFamily="49" charset="0"/>
              </a:rPr>
              <a:t>button_A</a:t>
            </a:r>
            <a:r>
              <a:rPr lang="ja-JP" altLang="en-US" sz="700">
                <a:solidFill>
                  <a:srgbClr val="00B368"/>
                </a:solidFill>
                <a:latin typeface="Menlo" panose="020B0609030804020204" pitchFamily="49" charset="0"/>
              </a:rPr>
              <a:t>が押された </a:t>
            </a:r>
            <a:r>
              <a:rPr lang="en-US" altLang="ja-JP" sz="700" dirty="0">
                <a:solidFill>
                  <a:srgbClr val="00B368"/>
                </a:solidFill>
                <a:latin typeface="Menlo" panose="020B0609030804020204" pitchFamily="49" charset="0"/>
              </a:rPr>
              <a:t>--’</a:t>
            </a:r>
            <a:r>
              <a:rPr lang="en-US" altLang="ja-JP" sz="700" dirty="0">
                <a:solidFill>
                  <a:srgbClr val="004D57"/>
                </a:solidFill>
                <a:latin typeface="Menlo" panose="020B0609030804020204" pitchFamily="49" charset="0"/>
              </a:rPr>
              <a:t>)</a:t>
            </a:r>
            <a:endParaRPr lang="en-US" altLang="ja-JP" sz="700" dirty="0">
              <a:solidFill>
                <a:srgbClr val="005661"/>
              </a:solidFill>
              <a:latin typeface="Menlo" panose="020B0609030804020204" pitchFamily="49" charset="0"/>
            </a:endParaRPr>
          </a:p>
          <a:p>
            <a:pPr lvl="1"/>
            <a:r>
              <a:rPr lang="en-US" altLang="ja-JP" sz="700" b="1" dirty="0">
                <a:solidFill>
                  <a:srgbClr val="005661"/>
                </a:solidFill>
                <a:latin typeface="Menlo" panose="020B0609030804020204" pitchFamily="49" charset="0"/>
              </a:rPr>
              <a:t>	</a:t>
            </a:r>
            <a:r>
              <a:rPr lang="en" altLang="ja-JP" sz="700" b="1" dirty="0">
                <a:solidFill>
                  <a:srgbClr val="FF5792"/>
                </a:solidFill>
                <a:latin typeface="Menlo" panose="020B0609030804020204" pitchFamily="49" charset="0"/>
              </a:rPr>
              <a:t>await</a:t>
            </a:r>
            <a:r>
              <a:rPr lang="en" altLang="ja-JP" sz="700" dirty="0">
                <a:solidFill>
                  <a:srgbClr val="FA8900"/>
                </a:solidFill>
                <a:latin typeface="Menlo" panose="020B0609030804020204" pitchFamily="49" charset="0"/>
              </a:rPr>
              <a:t> </a:t>
            </a:r>
            <a:r>
              <a:rPr lang="en" altLang="ja-JP" sz="700" dirty="0" err="1">
                <a:solidFill>
                  <a:srgbClr val="0095A8"/>
                </a:solidFill>
                <a:latin typeface="Menlo" panose="020B0609030804020204" pitchFamily="49" charset="0"/>
              </a:rPr>
              <a:t>do_button_A</a:t>
            </a:r>
            <a:r>
              <a:rPr lang="en" altLang="ja-JP" sz="700" dirty="0">
                <a:solidFill>
                  <a:srgbClr val="004D57"/>
                </a:solidFill>
                <a:latin typeface="Menlo" panose="020B0609030804020204" pitchFamily="49" charset="0"/>
              </a:rPr>
              <a:t>(</a:t>
            </a:r>
            <a:r>
              <a:rPr lang="en" altLang="ja-JP" sz="700" dirty="0">
                <a:solidFill>
                  <a:srgbClr val="FA8900"/>
                </a:solidFill>
                <a:latin typeface="Menlo" panose="020B0609030804020204" pitchFamily="49" charset="0"/>
              </a:rPr>
              <a:t>q</a:t>
            </a:r>
            <a:r>
              <a:rPr lang="en" altLang="ja-JP" sz="700" dirty="0">
                <a:solidFill>
                  <a:srgbClr val="004D57"/>
                </a:solidFill>
                <a:latin typeface="Menlo" panose="020B0609030804020204" pitchFamily="49" charset="0"/>
              </a:rPr>
              <a:t>)</a:t>
            </a:r>
            <a:endParaRPr lang="en" altLang="ja-JP" sz="700" dirty="0">
              <a:solidFill>
                <a:srgbClr val="005661"/>
              </a:solidFill>
              <a:latin typeface="Menlo" panose="020B0609030804020204" pitchFamily="49" charset="0"/>
            </a:endParaRPr>
          </a:p>
          <a:p>
            <a:pPr lvl="1"/>
            <a:br>
              <a:rPr lang="en" altLang="ja-JP" sz="700" dirty="0">
                <a:solidFill>
                  <a:srgbClr val="005661"/>
                </a:solidFill>
                <a:latin typeface="Menlo" panose="020B0609030804020204" pitchFamily="49" charset="0"/>
              </a:rPr>
            </a:br>
            <a:r>
              <a:rPr lang="en" altLang="ja-JP" sz="700" b="1" dirty="0" err="1">
                <a:solidFill>
                  <a:srgbClr val="FF5792"/>
                </a:solidFill>
                <a:latin typeface="Menlo" panose="020B0609030804020204" pitchFamily="49" charset="0"/>
              </a:rPr>
              <a:t>elif</a:t>
            </a:r>
            <a:r>
              <a:rPr lang="en" altLang="ja-JP" sz="700" dirty="0">
                <a:solidFill>
                  <a:srgbClr val="FA8900"/>
                </a:solidFill>
                <a:latin typeface="Menlo" panose="020B0609030804020204" pitchFamily="49" charset="0"/>
              </a:rPr>
              <a:t> </a:t>
            </a:r>
            <a:r>
              <a:rPr lang="en" altLang="ja-JP" sz="700" dirty="0" err="1">
                <a:solidFill>
                  <a:srgbClr val="FA8900"/>
                </a:solidFill>
                <a:latin typeface="Menlo" panose="020B0609030804020204" pitchFamily="49" charset="0"/>
              </a:rPr>
              <a:t>q</a:t>
            </a:r>
            <a:r>
              <a:rPr lang="en" altLang="ja-JP" sz="700" dirty="0" err="1">
                <a:solidFill>
                  <a:srgbClr val="004D57"/>
                </a:solidFill>
                <a:latin typeface="Menlo" panose="020B0609030804020204" pitchFamily="49" charset="0"/>
              </a:rPr>
              <a:t>.</a:t>
            </a:r>
            <a:r>
              <a:rPr lang="en" altLang="ja-JP" sz="700" dirty="0" err="1">
                <a:solidFill>
                  <a:srgbClr val="FA8900"/>
                </a:solidFill>
                <a:latin typeface="Menlo" panose="020B0609030804020204" pitchFamily="49" charset="0"/>
              </a:rPr>
              <a:t>args</a:t>
            </a:r>
            <a:r>
              <a:rPr lang="en" altLang="ja-JP" sz="700" dirty="0" err="1">
                <a:solidFill>
                  <a:srgbClr val="004D57"/>
                </a:solidFill>
                <a:latin typeface="Menlo" panose="020B0609030804020204" pitchFamily="49" charset="0"/>
              </a:rPr>
              <a:t>.</a:t>
            </a:r>
            <a:r>
              <a:rPr lang="en" altLang="ja-JP" sz="700" dirty="0" err="1">
                <a:solidFill>
                  <a:srgbClr val="FA8900"/>
                </a:solidFill>
                <a:latin typeface="Menlo" panose="020B0609030804020204" pitchFamily="49" charset="0"/>
              </a:rPr>
              <a:t>button_B</a:t>
            </a:r>
            <a:r>
              <a:rPr lang="en" altLang="ja-JP" sz="700" dirty="0">
                <a:solidFill>
                  <a:srgbClr val="004D57"/>
                </a:solidFill>
                <a:latin typeface="Menlo" panose="020B0609030804020204" pitchFamily="49" charset="0"/>
              </a:rPr>
              <a:t>:</a:t>
            </a:r>
            <a:r>
              <a:rPr lang="en" altLang="ja-JP" sz="700" dirty="0">
                <a:solidFill>
                  <a:srgbClr val="FA8900"/>
                </a:solidFill>
                <a:latin typeface="Menlo" panose="020B0609030804020204" pitchFamily="49" charset="0"/>
              </a:rPr>
              <a:t> </a:t>
            </a:r>
            <a:r>
              <a:rPr lang="en" altLang="ja-JP" sz="700" i="1" dirty="0">
                <a:solidFill>
                  <a:srgbClr val="8CA6A6"/>
                </a:solidFill>
                <a:latin typeface="Menlo" panose="020B0609030804020204" pitchFamily="49" charset="0"/>
              </a:rPr>
              <a:t># </a:t>
            </a:r>
            <a:r>
              <a:rPr lang="en" altLang="ja-JP" sz="700" i="1" dirty="0" err="1">
                <a:solidFill>
                  <a:srgbClr val="8CA6A6"/>
                </a:solidFill>
                <a:latin typeface="Menlo" panose="020B0609030804020204" pitchFamily="49" charset="0"/>
              </a:rPr>
              <a:t>button_B</a:t>
            </a:r>
            <a:r>
              <a:rPr lang="ja-JP" altLang="en-US" sz="700" i="1">
                <a:solidFill>
                  <a:srgbClr val="8CA6A6"/>
                </a:solidFill>
                <a:latin typeface="Menlo" panose="020B0609030804020204" pitchFamily="49" charset="0"/>
              </a:rPr>
              <a:t>が押された場合実行。（</a:t>
            </a:r>
            <a:r>
              <a:rPr lang="en" altLang="ja-JP" sz="700" i="1" dirty="0" err="1">
                <a:solidFill>
                  <a:srgbClr val="8CA6A6"/>
                </a:solidFill>
                <a:latin typeface="Menlo" panose="020B0609030804020204" pitchFamily="49" charset="0"/>
              </a:rPr>
              <a:t>q.args.button_B</a:t>
            </a:r>
            <a:r>
              <a:rPr lang="en" altLang="ja-JP" sz="700" i="1" dirty="0">
                <a:solidFill>
                  <a:srgbClr val="8CA6A6"/>
                </a:solidFill>
                <a:latin typeface="Menlo" panose="020B0609030804020204" pitchFamily="49" charset="0"/>
              </a:rPr>
              <a:t>==True</a:t>
            </a:r>
            <a:r>
              <a:rPr lang="ja-JP" altLang="en" sz="700" i="1">
                <a:solidFill>
                  <a:srgbClr val="8CA6A6"/>
                </a:solidFill>
                <a:latin typeface="Menlo" panose="020B0609030804020204" pitchFamily="49" charset="0"/>
              </a:rPr>
              <a:t>）</a:t>
            </a:r>
            <a:endParaRPr lang="en" altLang="ja-JP" sz="700" i="1" dirty="0">
              <a:solidFill>
                <a:srgbClr val="005661"/>
              </a:solidFill>
              <a:latin typeface="Menlo" panose="020B0609030804020204" pitchFamily="49" charset="0"/>
            </a:endParaRPr>
          </a:p>
          <a:p>
            <a:pPr lvl="1"/>
            <a:r>
              <a:rPr lang="en" altLang="ja-JP" sz="700" dirty="0">
                <a:solidFill>
                  <a:srgbClr val="00BDD6"/>
                </a:solidFill>
                <a:latin typeface="Menlo" panose="020B0609030804020204" pitchFamily="49" charset="0"/>
              </a:rPr>
              <a:t>	print</a:t>
            </a:r>
            <a:r>
              <a:rPr lang="en" altLang="ja-JP" sz="700" dirty="0">
                <a:solidFill>
                  <a:srgbClr val="004D57"/>
                </a:solidFill>
                <a:latin typeface="Menlo" panose="020B0609030804020204" pitchFamily="49" charset="0"/>
              </a:rPr>
              <a:t>(</a:t>
            </a:r>
            <a:r>
              <a:rPr lang="en" altLang="ja-JP" sz="700" dirty="0">
                <a:solidFill>
                  <a:srgbClr val="00B368"/>
                </a:solidFill>
                <a:latin typeface="Menlo" panose="020B0609030804020204" pitchFamily="49" charset="0"/>
              </a:rPr>
              <a:t>'-- </a:t>
            </a:r>
            <a:r>
              <a:rPr lang="en" altLang="ja-JP" sz="700" dirty="0" err="1">
                <a:solidFill>
                  <a:srgbClr val="00B368"/>
                </a:solidFill>
                <a:latin typeface="Menlo" panose="020B0609030804020204" pitchFamily="49" charset="0"/>
              </a:rPr>
              <a:t>button_B</a:t>
            </a:r>
            <a:r>
              <a:rPr lang="ja-JP" altLang="en-US" sz="700">
                <a:solidFill>
                  <a:srgbClr val="00B368"/>
                </a:solidFill>
                <a:latin typeface="Menlo" panose="020B0609030804020204" pitchFamily="49" charset="0"/>
              </a:rPr>
              <a:t>が押された </a:t>
            </a:r>
            <a:r>
              <a:rPr lang="en-US" altLang="ja-JP" sz="700" dirty="0">
                <a:solidFill>
                  <a:srgbClr val="00B368"/>
                </a:solidFill>
                <a:latin typeface="Menlo" panose="020B0609030804020204" pitchFamily="49" charset="0"/>
              </a:rPr>
              <a:t>--’</a:t>
            </a:r>
            <a:r>
              <a:rPr lang="en-US" altLang="ja-JP" sz="700" dirty="0">
                <a:solidFill>
                  <a:srgbClr val="004D57"/>
                </a:solidFill>
                <a:latin typeface="Menlo" panose="020B0609030804020204" pitchFamily="49" charset="0"/>
              </a:rPr>
              <a:t>)</a:t>
            </a:r>
            <a:endParaRPr lang="en-US" altLang="ja-JP" sz="700" dirty="0">
              <a:solidFill>
                <a:srgbClr val="005661"/>
              </a:solidFill>
              <a:latin typeface="Menlo" panose="020B0609030804020204" pitchFamily="49" charset="0"/>
            </a:endParaRPr>
          </a:p>
          <a:p>
            <a:pPr lvl="1"/>
            <a:r>
              <a:rPr lang="en" altLang="ja-JP" sz="700" b="1" dirty="0">
                <a:solidFill>
                  <a:srgbClr val="FF5792"/>
                </a:solidFill>
                <a:latin typeface="Menlo" panose="020B0609030804020204" pitchFamily="49" charset="0"/>
              </a:rPr>
              <a:t>	await</a:t>
            </a:r>
            <a:r>
              <a:rPr lang="en" altLang="ja-JP" sz="700" dirty="0">
                <a:solidFill>
                  <a:srgbClr val="FA8900"/>
                </a:solidFill>
                <a:latin typeface="Menlo" panose="020B0609030804020204" pitchFamily="49" charset="0"/>
              </a:rPr>
              <a:t> </a:t>
            </a:r>
            <a:r>
              <a:rPr lang="en" altLang="ja-JP" sz="700" dirty="0" err="1">
                <a:solidFill>
                  <a:srgbClr val="0095A8"/>
                </a:solidFill>
                <a:latin typeface="Menlo" panose="020B0609030804020204" pitchFamily="49" charset="0"/>
              </a:rPr>
              <a:t>do_button_B</a:t>
            </a:r>
            <a:r>
              <a:rPr lang="en" altLang="ja-JP" sz="700" dirty="0">
                <a:solidFill>
                  <a:srgbClr val="004D57"/>
                </a:solidFill>
                <a:latin typeface="Menlo" panose="020B0609030804020204" pitchFamily="49" charset="0"/>
              </a:rPr>
              <a:t>(</a:t>
            </a:r>
            <a:r>
              <a:rPr lang="en" altLang="ja-JP" sz="700" dirty="0">
                <a:solidFill>
                  <a:srgbClr val="FA8900"/>
                </a:solidFill>
                <a:latin typeface="Menlo" panose="020B0609030804020204" pitchFamily="49" charset="0"/>
              </a:rPr>
              <a:t>q</a:t>
            </a:r>
            <a:r>
              <a:rPr lang="en" altLang="ja-JP" sz="700" dirty="0">
                <a:solidFill>
                  <a:srgbClr val="004D57"/>
                </a:solidFill>
                <a:latin typeface="Menlo" panose="020B0609030804020204" pitchFamily="49" charset="0"/>
              </a:rPr>
              <a:t>)</a:t>
            </a:r>
            <a:endParaRPr lang="en" altLang="ja-JP" sz="700" dirty="0">
              <a:solidFill>
                <a:srgbClr val="005661"/>
              </a:solidFill>
              <a:latin typeface="Menlo" panose="020B0609030804020204" pitchFamily="49" charset="0"/>
            </a:endParaRPr>
          </a:p>
          <a:p>
            <a:pPr lvl="1"/>
            <a:br>
              <a:rPr lang="en" altLang="ja-JP" sz="700" dirty="0">
                <a:solidFill>
                  <a:srgbClr val="005661"/>
                </a:solidFill>
                <a:latin typeface="Menlo" panose="020B0609030804020204" pitchFamily="49" charset="0"/>
              </a:rPr>
            </a:br>
            <a:r>
              <a:rPr lang="en" altLang="ja-JP" sz="700" b="1" dirty="0">
                <a:solidFill>
                  <a:srgbClr val="FF5792"/>
                </a:solidFill>
                <a:latin typeface="Menlo" panose="020B0609030804020204" pitchFamily="49" charset="0"/>
              </a:rPr>
              <a:t>else</a:t>
            </a:r>
            <a:r>
              <a:rPr lang="en" altLang="ja-JP" sz="700" dirty="0">
                <a:solidFill>
                  <a:srgbClr val="004D57"/>
                </a:solidFill>
                <a:latin typeface="Menlo" panose="020B0609030804020204" pitchFamily="49" charset="0"/>
              </a:rPr>
              <a:t>:</a:t>
            </a:r>
            <a:r>
              <a:rPr lang="en" altLang="ja-JP" sz="700" dirty="0">
                <a:solidFill>
                  <a:srgbClr val="FA8900"/>
                </a:solidFill>
                <a:latin typeface="Menlo" panose="020B0609030804020204" pitchFamily="49" charset="0"/>
              </a:rPr>
              <a:t> </a:t>
            </a:r>
            <a:r>
              <a:rPr lang="en" altLang="ja-JP" sz="700" i="1" dirty="0">
                <a:solidFill>
                  <a:srgbClr val="8CA6A6"/>
                </a:solidFill>
                <a:latin typeface="Menlo" panose="020B0609030804020204" pitchFamily="49" charset="0"/>
              </a:rPr>
              <a:t># </a:t>
            </a:r>
            <a:r>
              <a:rPr lang="ja-JP" altLang="en-US" sz="700" i="1">
                <a:solidFill>
                  <a:srgbClr val="8CA6A6"/>
                </a:solidFill>
                <a:latin typeface="Menlo" panose="020B0609030804020204" pitchFamily="49" charset="0"/>
              </a:rPr>
              <a:t>初期画面。</a:t>
            </a:r>
            <a:r>
              <a:rPr lang="en" altLang="ja-JP" sz="700" i="1" dirty="0" err="1">
                <a:solidFill>
                  <a:srgbClr val="8CA6A6"/>
                </a:solidFill>
                <a:latin typeface="Menlo" panose="020B0609030804020204" pitchFamily="49" charset="0"/>
              </a:rPr>
              <a:t>button_A</a:t>
            </a:r>
            <a:r>
              <a:rPr lang="ja-JP" altLang="en-US" sz="700" i="1">
                <a:solidFill>
                  <a:srgbClr val="8CA6A6"/>
                </a:solidFill>
                <a:latin typeface="Menlo" panose="020B0609030804020204" pitchFamily="49" charset="0"/>
              </a:rPr>
              <a:t>も</a:t>
            </a:r>
            <a:r>
              <a:rPr lang="en" altLang="ja-JP" sz="700" i="1" dirty="0" err="1">
                <a:solidFill>
                  <a:srgbClr val="8CA6A6"/>
                </a:solidFill>
                <a:latin typeface="Menlo" panose="020B0609030804020204" pitchFamily="49" charset="0"/>
              </a:rPr>
              <a:t>button_B</a:t>
            </a:r>
            <a:r>
              <a:rPr lang="ja-JP" altLang="en-US" sz="700" i="1">
                <a:solidFill>
                  <a:srgbClr val="8CA6A6"/>
                </a:solidFill>
                <a:latin typeface="Menlo" panose="020B0609030804020204" pitchFamily="49" charset="0"/>
              </a:rPr>
              <a:t>も押されていない。</a:t>
            </a:r>
            <a:endParaRPr lang="en-US" altLang="ja-JP" sz="700" i="1" dirty="0">
              <a:solidFill>
                <a:srgbClr val="005661"/>
              </a:solidFill>
              <a:latin typeface="Menlo" panose="020B0609030804020204" pitchFamily="49" charset="0"/>
            </a:endParaRPr>
          </a:p>
          <a:p>
            <a:pPr lvl="1"/>
            <a:r>
              <a:rPr lang="en-US" altLang="ja-JP" sz="700" i="1" dirty="0">
                <a:solidFill>
                  <a:srgbClr val="005661"/>
                </a:solidFill>
                <a:latin typeface="Menlo" panose="020B0609030804020204" pitchFamily="49" charset="0"/>
              </a:rPr>
              <a:t>	</a:t>
            </a:r>
            <a:r>
              <a:rPr lang="en" altLang="ja-JP" sz="700" dirty="0">
                <a:solidFill>
                  <a:srgbClr val="00BDD6"/>
                </a:solidFill>
                <a:latin typeface="Menlo" panose="020B0609030804020204" pitchFamily="49" charset="0"/>
              </a:rPr>
              <a:t>print</a:t>
            </a:r>
            <a:r>
              <a:rPr lang="en" altLang="ja-JP" sz="700" dirty="0">
                <a:solidFill>
                  <a:srgbClr val="004D57"/>
                </a:solidFill>
                <a:latin typeface="Menlo" panose="020B0609030804020204" pitchFamily="49" charset="0"/>
              </a:rPr>
              <a:t>(</a:t>
            </a:r>
            <a:r>
              <a:rPr lang="en" altLang="ja-JP" sz="700" dirty="0">
                <a:solidFill>
                  <a:srgbClr val="00B368"/>
                </a:solidFill>
                <a:latin typeface="Menlo" panose="020B0609030804020204" pitchFamily="49" charset="0"/>
              </a:rPr>
              <a:t>'-- </a:t>
            </a:r>
            <a:r>
              <a:rPr lang="ja-JP" altLang="en-US" sz="700">
                <a:solidFill>
                  <a:srgbClr val="00B368"/>
                </a:solidFill>
                <a:latin typeface="Menlo" panose="020B0609030804020204" pitchFamily="49" charset="0"/>
              </a:rPr>
              <a:t>初期画面です </a:t>
            </a:r>
            <a:r>
              <a:rPr lang="en-US" altLang="ja-JP" sz="700" dirty="0">
                <a:solidFill>
                  <a:srgbClr val="00B368"/>
                </a:solidFill>
                <a:latin typeface="Menlo" panose="020B0609030804020204" pitchFamily="49" charset="0"/>
              </a:rPr>
              <a:t>--’</a:t>
            </a:r>
            <a:r>
              <a:rPr lang="en-US" altLang="ja-JP" sz="700" dirty="0">
                <a:solidFill>
                  <a:srgbClr val="004D57"/>
                </a:solidFill>
                <a:latin typeface="Menlo" panose="020B0609030804020204" pitchFamily="49" charset="0"/>
              </a:rPr>
              <a:t>)</a:t>
            </a:r>
            <a:endParaRPr lang="en-US" altLang="ja-JP" sz="700" dirty="0">
              <a:solidFill>
                <a:srgbClr val="005661"/>
              </a:solidFill>
              <a:latin typeface="Menlo" panose="020B0609030804020204" pitchFamily="49" charset="0"/>
            </a:endParaRPr>
          </a:p>
          <a:p>
            <a:pPr lvl="1"/>
            <a:r>
              <a:rPr lang="en" altLang="ja-JP" sz="700" b="1" dirty="0">
                <a:solidFill>
                  <a:srgbClr val="FF5792"/>
                </a:solidFill>
                <a:latin typeface="Menlo" panose="020B0609030804020204" pitchFamily="49" charset="0"/>
              </a:rPr>
              <a:t>	await</a:t>
            </a:r>
            <a:r>
              <a:rPr lang="en" altLang="ja-JP" sz="700" dirty="0">
                <a:solidFill>
                  <a:srgbClr val="FA8900"/>
                </a:solidFill>
                <a:latin typeface="Menlo" panose="020B0609030804020204" pitchFamily="49" charset="0"/>
              </a:rPr>
              <a:t> </a:t>
            </a:r>
            <a:r>
              <a:rPr lang="en" altLang="ja-JP" sz="700" dirty="0" err="1">
                <a:solidFill>
                  <a:srgbClr val="0095A8"/>
                </a:solidFill>
                <a:latin typeface="Menlo" panose="020B0609030804020204" pitchFamily="49" charset="0"/>
              </a:rPr>
              <a:t>initial_display</a:t>
            </a:r>
            <a:r>
              <a:rPr lang="en" altLang="ja-JP" sz="700" dirty="0">
                <a:solidFill>
                  <a:srgbClr val="004D57"/>
                </a:solidFill>
                <a:latin typeface="Menlo" panose="020B0609030804020204" pitchFamily="49" charset="0"/>
              </a:rPr>
              <a:t>(</a:t>
            </a:r>
            <a:r>
              <a:rPr lang="en" altLang="ja-JP" sz="700" dirty="0">
                <a:solidFill>
                  <a:srgbClr val="FA8900"/>
                </a:solidFill>
                <a:latin typeface="Menlo" panose="020B0609030804020204" pitchFamily="49" charset="0"/>
              </a:rPr>
              <a:t>q</a:t>
            </a:r>
            <a:r>
              <a:rPr lang="en" altLang="ja-JP" sz="700" dirty="0">
                <a:solidFill>
                  <a:srgbClr val="004D57"/>
                </a:solidFill>
                <a:latin typeface="Menlo" panose="020B0609030804020204" pitchFamily="49" charset="0"/>
              </a:rPr>
              <a:t>)</a:t>
            </a:r>
            <a:endParaRPr lang="en" altLang="ja-JP" sz="700" dirty="0">
              <a:solidFill>
                <a:srgbClr val="005661"/>
              </a:solidFill>
              <a:latin typeface="Menlo" panose="020B0609030804020204" pitchFamily="49" charset="0"/>
            </a:endParaRPr>
          </a:p>
          <a:p>
            <a:pPr lvl="1"/>
            <a:br>
              <a:rPr lang="en" altLang="ja-JP" sz="700" dirty="0">
                <a:solidFill>
                  <a:srgbClr val="005661"/>
                </a:solidFill>
                <a:latin typeface="Menlo" panose="020B0609030804020204" pitchFamily="49" charset="0"/>
              </a:rPr>
            </a:br>
            <a:r>
              <a:rPr lang="en" altLang="ja-JP" sz="700" b="1" dirty="0">
                <a:solidFill>
                  <a:srgbClr val="FF5792"/>
                </a:solidFill>
                <a:latin typeface="Menlo" panose="020B0609030804020204" pitchFamily="49" charset="0"/>
              </a:rPr>
              <a:t>await</a:t>
            </a:r>
            <a:r>
              <a:rPr lang="en" altLang="ja-JP" sz="700" dirty="0">
                <a:solidFill>
                  <a:srgbClr val="FA8900"/>
                </a:solidFill>
                <a:latin typeface="Menlo" panose="020B0609030804020204" pitchFamily="49" charset="0"/>
              </a:rPr>
              <a:t> </a:t>
            </a:r>
            <a:r>
              <a:rPr lang="en" altLang="ja-JP" sz="700" dirty="0" err="1">
                <a:solidFill>
                  <a:srgbClr val="FA8900"/>
                </a:solidFill>
                <a:latin typeface="Menlo" panose="020B0609030804020204" pitchFamily="49" charset="0"/>
              </a:rPr>
              <a:t>q</a:t>
            </a:r>
            <a:r>
              <a:rPr lang="en" altLang="ja-JP" sz="700" dirty="0" err="1">
                <a:solidFill>
                  <a:srgbClr val="004D57"/>
                </a:solidFill>
                <a:latin typeface="Menlo" panose="020B0609030804020204" pitchFamily="49" charset="0"/>
              </a:rPr>
              <a:t>.</a:t>
            </a:r>
            <a:r>
              <a:rPr lang="en" altLang="ja-JP" sz="700" dirty="0" err="1">
                <a:solidFill>
                  <a:srgbClr val="FA8900"/>
                </a:solidFill>
                <a:latin typeface="Menlo" panose="020B0609030804020204" pitchFamily="49" charset="0"/>
              </a:rPr>
              <a:t>page</a:t>
            </a:r>
            <a:r>
              <a:rPr lang="en" altLang="ja-JP" sz="700" dirty="0" err="1">
                <a:solidFill>
                  <a:srgbClr val="004D57"/>
                </a:solidFill>
                <a:latin typeface="Menlo" panose="020B0609030804020204" pitchFamily="49" charset="0"/>
              </a:rPr>
              <a:t>.</a:t>
            </a:r>
            <a:r>
              <a:rPr lang="en" altLang="ja-JP" sz="700" dirty="0" err="1">
                <a:solidFill>
                  <a:srgbClr val="0095A8"/>
                </a:solidFill>
                <a:latin typeface="Menlo" panose="020B0609030804020204" pitchFamily="49" charset="0"/>
              </a:rPr>
              <a:t>save</a:t>
            </a:r>
            <a:r>
              <a:rPr lang="en" altLang="ja-JP" sz="700" dirty="0">
                <a:solidFill>
                  <a:srgbClr val="004D57"/>
                </a:solidFill>
                <a:latin typeface="Menlo" panose="020B0609030804020204" pitchFamily="49" charset="0"/>
              </a:rPr>
              <a:t>()</a:t>
            </a:r>
            <a:endParaRPr lang="en" altLang="ja-JP" sz="700" b="0" dirty="0">
              <a:solidFill>
                <a:srgbClr val="005661"/>
              </a:solidFill>
              <a:effectLst/>
              <a:latin typeface="Menlo" panose="020B0609030804020204" pitchFamily="49" charset="0"/>
            </a:endParaRPr>
          </a:p>
        </p:txBody>
      </p:sp>
      <p:pic>
        <p:nvPicPr>
          <p:cNvPr id="7" name="図 6">
            <a:extLst>
              <a:ext uri="{FF2B5EF4-FFF2-40B4-BE49-F238E27FC236}">
                <a16:creationId xmlns:a16="http://schemas.microsoft.com/office/drawing/2014/main" id="{4A1AC7C0-789A-2B4A-8516-B0FC11E646C6}"/>
              </a:ext>
            </a:extLst>
          </p:cNvPr>
          <p:cNvPicPr>
            <a:picLocks noChangeAspect="1"/>
          </p:cNvPicPr>
          <p:nvPr/>
        </p:nvPicPr>
        <p:blipFill>
          <a:blip r:embed="rId3"/>
          <a:stretch>
            <a:fillRect/>
          </a:stretch>
        </p:blipFill>
        <p:spPr>
          <a:xfrm>
            <a:off x="5581674" y="1149406"/>
            <a:ext cx="2876306" cy="1521352"/>
          </a:xfrm>
          <a:prstGeom prst="rect">
            <a:avLst/>
          </a:prstGeom>
          <a:ln>
            <a:solidFill>
              <a:schemeClr val="bg1">
                <a:lumMod val="50000"/>
              </a:schemeClr>
            </a:solidFill>
          </a:ln>
        </p:spPr>
      </p:pic>
      <p:pic>
        <p:nvPicPr>
          <p:cNvPr id="8" name="図 7">
            <a:extLst>
              <a:ext uri="{FF2B5EF4-FFF2-40B4-BE49-F238E27FC236}">
                <a16:creationId xmlns:a16="http://schemas.microsoft.com/office/drawing/2014/main" id="{638C2692-EF13-2848-A45F-CD59CE4D3882}"/>
              </a:ext>
            </a:extLst>
          </p:cNvPr>
          <p:cNvPicPr>
            <a:picLocks noChangeAspect="1"/>
          </p:cNvPicPr>
          <p:nvPr/>
        </p:nvPicPr>
        <p:blipFill>
          <a:blip r:embed="rId4"/>
          <a:stretch>
            <a:fillRect/>
          </a:stretch>
        </p:blipFill>
        <p:spPr>
          <a:xfrm>
            <a:off x="5581674" y="2821231"/>
            <a:ext cx="2519739" cy="1600589"/>
          </a:xfrm>
          <a:prstGeom prst="rect">
            <a:avLst/>
          </a:prstGeom>
          <a:ln>
            <a:solidFill>
              <a:schemeClr val="bg1">
                <a:lumMod val="50000"/>
              </a:schemeClr>
            </a:solidFill>
          </a:ln>
        </p:spPr>
      </p:pic>
    </p:spTree>
    <p:extLst>
      <p:ext uri="{BB962C8B-B14F-4D97-AF65-F5344CB8AC3E}">
        <p14:creationId xmlns:p14="http://schemas.microsoft.com/office/powerpoint/2010/main" val="78455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Routing 2</a:t>
            </a:r>
            <a:endParaRPr lang="en-US" dirty="0"/>
          </a:p>
        </p:txBody>
      </p:sp>
      <p:sp>
        <p:nvSpPr>
          <p:cNvPr id="4" name="正方形/長方形 3">
            <a:extLst>
              <a:ext uri="{FF2B5EF4-FFF2-40B4-BE49-F238E27FC236}">
                <a16:creationId xmlns:a16="http://schemas.microsoft.com/office/drawing/2014/main" id="{A0A5865B-29DF-BD4D-A2C7-1FC33FC6F976}"/>
              </a:ext>
            </a:extLst>
          </p:cNvPr>
          <p:cNvSpPr/>
          <p:nvPr/>
        </p:nvSpPr>
        <p:spPr>
          <a:xfrm>
            <a:off x="389208" y="810033"/>
            <a:ext cx="1651259" cy="253916"/>
          </a:xfrm>
          <a:prstGeom prst="rect">
            <a:avLst/>
          </a:prstGeom>
          <a:solidFill>
            <a:schemeClr val="accent5">
              <a:lumMod val="20000"/>
              <a:lumOff val="80000"/>
            </a:schemeClr>
          </a:solidFill>
          <a:ln>
            <a:noFill/>
          </a:ln>
        </p:spPr>
        <p:txBody>
          <a:bodyPr wrap="square">
            <a:spAutoFit/>
          </a:bodyPr>
          <a:lstStyle/>
          <a:p>
            <a:r>
              <a:rPr lang="ja-JP" altLang="en-US" sz="1050"/>
              <a:t>コード：</a:t>
            </a:r>
            <a:r>
              <a:rPr lang="en-US" altLang="ja-JP" sz="1050" dirty="0"/>
              <a:t>demo_routing2.py</a:t>
            </a:r>
          </a:p>
        </p:txBody>
      </p:sp>
      <p:sp>
        <p:nvSpPr>
          <p:cNvPr id="5" name="正方形/長方形 4">
            <a:extLst>
              <a:ext uri="{FF2B5EF4-FFF2-40B4-BE49-F238E27FC236}">
                <a16:creationId xmlns:a16="http://schemas.microsoft.com/office/drawing/2014/main" id="{FA131E7F-4BAA-9643-8AED-EB0C2ECD0D84}"/>
              </a:ext>
            </a:extLst>
          </p:cNvPr>
          <p:cNvSpPr/>
          <p:nvPr/>
        </p:nvSpPr>
        <p:spPr>
          <a:xfrm>
            <a:off x="389209" y="1328608"/>
            <a:ext cx="2811874" cy="577081"/>
          </a:xfrm>
          <a:prstGeom prst="rect">
            <a:avLst/>
          </a:prstGeom>
          <a:ln>
            <a:solidFill>
              <a:schemeClr val="bg1">
                <a:lumMod val="65000"/>
              </a:schemeClr>
            </a:solidFill>
            <a:prstDash val="sysDot"/>
          </a:ln>
        </p:spPr>
        <p:txBody>
          <a:bodyPr wrap="square">
            <a:spAutoFit/>
          </a:bodyPr>
          <a:lstStyle/>
          <a:p>
            <a:r>
              <a:rPr lang="ja-JP" altLang="en-US" sz="1050"/>
              <a:t>学習内容</a:t>
            </a:r>
            <a:endParaRPr lang="en-US" altLang="ja-JP" sz="1050" dirty="0"/>
          </a:p>
          <a:p>
            <a:pPr marL="171450" indent="-171450">
              <a:buFont typeface="Arial" panose="020B0604020202020204" pitchFamily="34" charset="0"/>
              <a:buChar char="•"/>
            </a:pPr>
            <a:r>
              <a:rPr lang="en-US" altLang="ja-JP" sz="1050" dirty="0"/>
              <a:t>on, </a:t>
            </a:r>
            <a:r>
              <a:rPr lang="en-US" altLang="ja-JP" sz="1050" dirty="0" err="1"/>
              <a:t>handle_on</a:t>
            </a:r>
            <a:r>
              <a:rPr lang="ja-JP" altLang="en-US" sz="1050"/>
              <a:t>を用いたルーティング</a:t>
            </a:r>
            <a:endParaRPr lang="en-US" altLang="ja-JP" sz="1050" dirty="0"/>
          </a:p>
          <a:p>
            <a:pPr marL="171450" indent="-171450">
              <a:buFont typeface="Arial" panose="020B0604020202020204" pitchFamily="34" charset="0"/>
              <a:buChar char="•"/>
            </a:pPr>
            <a:r>
              <a:rPr lang="en-US" altLang="ja-JP" sz="1050" dirty="0"/>
              <a:t>State</a:t>
            </a:r>
            <a:r>
              <a:rPr lang="ja-JP" altLang="en-US" sz="1050"/>
              <a:t>（</a:t>
            </a:r>
            <a:r>
              <a:rPr lang="en-US" altLang="ja-JP" sz="1050" dirty="0" err="1"/>
              <a:t>q.client</a:t>
            </a:r>
            <a:r>
              <a:rPr lang="ja-JP" altLang="en-US" sz="1050"/>
              <a:t>）の理解</a:t>
            </a:r>
          </a:p>
        </p:txBody>
      </p:sp>
      <p:pic>
        <p:nvPicPr>
          <p:cNvPr id="8" name="図 7">
            <a:extLst>
              <a:ext uri="{FF2B5EF4-FFF2-40B4-BE49-F238E27FC236}">
                <a16:creationId xmlns:a16="http://schemas.microsoft.com/office/drawing/2014/main" id="{F899752B-0624-E14A-8139-C782D080698D}"/>
              </a:ext>
            </a:extLst>
          </p:cNvPr>
          <p:cNvPicPr>
            <a:picLocks noChangeAspect="1"/>
          </p:cNvPicPr>
          <p:nvPr/>
        </p:nvPicPr>
        <p:blipFill>
          <a:blip r:embed="rId3"/>
          <a:stretch>
            <a:fillRect/>
          </a:stretch>
        </p:blipFill>
        <p:spPr>
          <a:xfrm>
            <a:off x="4355572" y="776387"/>
            <a:ext cx="3471320" cy="3572303"/>
          </a:xfrm>
          <a:prstGeom prst="rect">
            <a:avLst/>
          </a:prstGeom>
        </p:spPr>
      </p:pic>
      <p:sp>
        <p:nvSpPr>
          <p:cNvPr id="9" name="テキスト ボックス 8">
            <a:extLst>
              <a:ext uri="{FF2B5EF4-FFF2-40B4-BE49-F238E27FC236}">
                <a16:creationId xmlns:a16="http://schemas.microsoft.com/office/drawing/2014/main" id="{0C0D9FEB-54F1-E846-9698-FC0227827822}"/>
              </a:ext>
            </a:extLst>
          </p:cNvPr>
          <p:cNvSpPr txBox="1"/>
          <p:nvPr/>
        </p:nvSpPr>
        <p:spPr>
          <a:xfrm>
            <a:off x="7180706" y="4889816"/>
            <a:ext cx="1963294" cy="246221"/>
          </a:xfrm>
          <a:prstGeom prst="rect">
            <a:avLst/>
          </a:prstGeom>
          <a:noFill/>
        </p:spPr>
        <p:txBody>
          <a:bodyPr wrap="square">
            <a:spAutoFit/>
          </a:bodyPr>
          <a:lstStyle/>
          <a:p>
            <a:r>
              <a:rPr lang="ja-JP" altLang="en-US" sz="1000">
                <a:hlinkClick r:id="rId4"/>
              </a:rPr>
              <a:t>https://wave.h2o.ai/docs/routing</a:t>
            </a:r>
            <a:endParaRPr lang="en-US" altLang="ja-JP" sz="1000" dirty="0"/>
          </a:p>
        </p:txBody>
      </p:sp>
    </p:spTree>
    <p:extLst>
      <p:ext uri="{BB962C8B-B14F-4D97-AF65-F5344CB8AC3E}">
        <p14:creationId xmlns:p14="http://schemas.microsoft.com/office/powerpoint/2010/main" val="65735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ja-JP" altLang="en-US"/>
              <a:t>ファイルのアップロード</a:t>
            </a:r>
            <a:r>
              <a:rPr lang="en-US" altLang="ja-JP" dirty="0"/>
              <a:t>/</a:t>
            </a:r>
            <a:r>
              <a:rPr lang="ja-JP" altLang="en-US"/>
              <a:t>ダウンロード</a:t>
            </a:r>
            <a:endParaRPr lang="en-US" dirty="0"/>
          </a:p>
        </p:txBody>
      </p:sp>
      <p:grpSp>
        <p:nvGrpSpPr>
          <p:cNvPr id="24" name="グループ化 23">
            <a:extLst>
              <a:ext uri="{FF2B5EF4-FFF2-40B4-BE49-F238E27FC236}">
                <a16:creationId xmlns:a16="http://schemas.microsoft.com/office/drawing/2014/main" id="{0E4BC92C-390C-514D-837A-CDBE3C852554}"/>
              </a:ext>
            </a:extLst>
          </p:cNvPr>
          <p:cNvGrpSpPr/>
          <p:nvPr/>
        </p:nvGrpSpPr>
        <p:grpSpPr>
          <a:xfrm>
            <a:off x="4183715" y="1169962"/>
            <a:ext cx="4252727" cy="2803576"/>
            <a:chOff x="4301211" y="1331956"/>
            <a:chExt cx="4252727" cy="2803576"/>
          </a:xfrm>
        </p:grpSpPr>
        <p:sp>
          <p:nvSpPr>
            <p:cNvPr id="3" name="角丸四角形 2">
              <a:extLst>
                <a:ext uri="{FF2B5EF4-FFF2-40B4-BE49-F238E27FC236}">
                  <a16:creationId xmlns:a16="http://schemas.microsoft.com/office/drawing/2014/main" id="{31BFD9B6-214A-EA44-86EC-5902A7D17D3F}"/>
                </a:ext>
              </a:extLst>
            </p:cNvPr>
            <p:cNvSpPr/>
            <p:nvPr/>
          </p:nvSpPr>
          <p:spPr bwMode="auto">
            <a:xfrm>
              <a:off x="5550456" y="2420533"/>
              <a:ext cx="1976112" cy="628964"/>
            </a:xfrm>
            <a:prstGeom prst="roundRect">
              <a:avLst/>
            </a:prstGeom>
            <a:solidFill>
              <a:schemeClr val="accent1">
                <a:alpha val="50000"/>
              </a:schemeClr>
            </a:solidFill>
            <a:ln w="6350"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r>
                <a:rPr kumimoji="0" lang="en-US" altLang="ja-JP" sz="1200" b="0" i="0" u="none" strike="noStrike" cap="none" normalizeH="0" baseline="0" dirty="0">
                  <a:ln>
                    <a:noFill/>
                  </a:ln>
                  <a:effectLst/>
                  <a:latin typeface="+mn-lt"/>
                </a:rPr>
                <a:t>Wave Server</a:t>
              </a:r>
              <a:endParaRPr kumimoji="0" lang="ja-JP" altLang="en-US" sz="1200" b="0" i="0" u="none" strike="noStrike" cap="none" normalizeH="0" baseline="0" dirty="0" err="1">
                <a:ln>
                  <a:noFill/>
                </a:ln>
                <a:effectLst/>
                <a:latin typeface="+mn-lt"/>
              </a:endParaRPr>
            </a:p>
          </p:txBody>
        </p:sp>
        <p:sp>
          <p:nvSpPr>
            <p:cNvPr id="7" name="角丸四角形 6">
              <a:extLst>
                <a:ext uri="{FF2B5EF4-FFF2-40B4-BE49-F238E27FC236}">
                  <a16:creationId xmlns:a16="http://schemas.microsoft.com/office/drawing/2014/main" id="{DB8D6364-4A54-8A4C-9380-F457DFD0B0C3}"/>
                </a:ext>
              </a:extLst>
            </p:cNvPr>
            <p:cNvSpPr/>
            <p:nvPr/>
          </p:nvSpPr>
          <p:spPr bwMode="auto">
            <a:xfrm>
              <a:off x="5742180" y="1331956"/>
              <a:ext cx="1640488" cy="438668"/>
            </a:xfrm>
            <a:prstGeom prst="roundRect">
              <a:avLst/>
            </a:prstGeom>
            <a:solidFill>
              <a:schemeClr val="bg1">
                <a:lumMod val="65000"/>
              </a:schemeClr>
            </a:solidFill>
            <a:ln w="6350"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r>
                <a:rPr kumimoji="0" lang="en-US" altLang="ja-JP" sz="1200" b="0" i="0" u="none" strike="noStrike" cap="none" normalizeH="0" baseline="0" dirty="0">
                  <a:ln>
                    <a:noFill/>
                  </a:ln>
                  <a:effectLst/>
                  <a:latin typeface="+mn-lt"/>
                </a:rPr>
                <a:t>App</a:t>
              </a:r>
              <a:endParaRPr kumimoji="0" lang="ja-JP" altLang="en-US" sz="1200" b="0" i="0" u="none" strike="noStrike" cap="none" normalizeH="0" baseline="0" dirty="0" err="1">
                <a:ln>
                  <a:noFill/>
                </a:ln>
                <a:effectLst/>
                <a:latin typeface="+mn-lt"/>
              </a:endParaRPr>
            </a:p>
          </p:txBody>
        </p:sp>
        <p:sp>
          <p:nvSpPr>
            <p:cNvPr id="8" name="角丸四角形 7">
              <a:extLst>
                <a:ext uri="{FF2B5EF4-FFF2-40B4-BE49-F238E27FC236}">
                  <a16:creationId xmlns:a16="http://schemas.microsoft.com/office/drawing/2014/main" id="{F2C96861-A93D-BE43-BD2F-89CCECE8FC14}"/>
                </a:ext>
              </a:extLst>
            </p:cNvPr>
            <p:cNvSpPr/>
            <p:nvPr/>
          </p:nvSpPr>
          <p:spPr bwMode="auto">
            <a:xfrm>
              <a:off x="5742178" y="3696864"/>
              <a:ext cx="1640488" cy="438668"/>
            </a:xfrm>
            <a:prstGeom prst="roundRect">
              <a:avLst/>
            </a:prstGeom>
            <a:solidFill>
              <a:schemeClr val="accent6">
                <a:lumMod val="40000"/>
                <a:lumOff val="60000"/>
              </a:schemeClr>
            </a:solidFill>
            <a:ln w="6350"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r>
                <a:rPr kumimoji="0" lang="en-US" altLang="ja-JP" sz="1200" b="0" i="0" u="none" strike="noStrike" cap="none" normalizeH="0" baseline="0" dirty="0">
                  <a:ln>
                    <a:noFill/>
                  </a:ln>
                  <a:effectLst/>
                  <a:latin typeface="+mn-lt"/>
                </a:rPr>
                <a:t>Browser</a:t>
              </a:r>
              <a:endParaRPr kumimoji="0" lang="ja-JP" altLang="en-US" sz="1200" b="0" i="0" u="none" strike="noStrike" cap="none" normalizeH="0" baseline="0" dirty="0" err="1">
                <a:ln>
                  <a:noFill/>
                </a:ln>
                <a:effectLst/>
                <a:latin typeface="+mn-lt"/>
              </a:endParaRPr>
            </a:p>
          </p:txBody>
        </p:sp>
        <p:cxnSp>
          <p:nvCxnSpPr>
            <p:cNvPr id="9" name="直線矢印コネクタ 8">
              <a:extLst>
                <a:ext uri="{FF2B5EF4-FFF2-40B4-BE49-F238E27FC236}">
                  <a16:creationId xmlns:a16="http://schemas.microsoft.com/office/drawing/2014/main" id="{2A34F25E-4683-3540-BB8B-1F0B4A87BE72}"/>
                </a:ext>
              </a:extLst>
            </p:cNvPr>
            <p:cNvCxnSpPr>
              <a:cxnSpLocks/>
            </p:cNvCxnSpPr>
            <p:nvPr/>
          </p:nvCxnSpPr>
          <p:spPr bwMode="auto">
            <a:xfrm flipV="1">
              <a:off x="6225895" y="3049497"/>
              <a:ext cx="0" cy="649330"/>
            </a:xfrm>
            <a:prstGeom prst="straightConnector1">
              <a:avLst/>
            </a:prstGeom>
            <a:solidFill>
              <a:schemeClr val="tx2"/>
            </a:solidFill>
            <a:ln w="19050" cap="flat" cmpd="sng" algn="ctr">
              <a:solidFill>
                <a:srgbClr val="0070C0"/>
              </a:solidFill>
              <a:prstDash val="solid"/>
              <a:round/>
              <a:headEnd type="none" w="med" len="med"/>
              <a:tailEnd type="triangle"/>
            </a:ln>
            <a:effectLst/>
          </p:spPr>
        </p:cxnSp>
        <p:cxnSp>
          <p:nvCxnSpPr>
            <p:cNvPr id="12" name="直線矢印コネクタ 11">
              <a:extLst>
                <a:ext uri="{FF2B5EF4-FFF2-40B4-BE49-F238E27FC236}">
                  <a16:creationId xmlns:a16="http://schemas.microsoft.com/office/drawing/2014/main" id="{04C476E2-6C86-9B44-8BEA-B2B3ADB6B269}"/>
                </a:ext>
              </a:extLst>
            </p:cNvPr>
            <p:cNvCxnSpPr>
              <a:cxnSpLocks/>
            </p:cNvCxnSpPr>
            <p:nvPr/>
          </p:nvCxnSpPr>
          <p:spPr bwMode="auto">
            <a:xfrm flipV="1">
              <a:off x="6225895" y="1771332"/>
              <a:ext cx="0" cy="649330"/>
            </a:xfrm>
            <a:prstGeom prst="straightConnector1">
              <a:avLst/>
            </a:prstGeom>
            <a:solidFill>
              <a:schemeClr val="tx2"/>
            </a:solidFill>
            <a:ln w="19050" cap="flat" cmpd="sng" algn="ctr">
              <a:solidFill>
                <a:srgbClr val="0070C0"/>
              </a:solidFill>
              <a:prstDash val="solid"/>
              <a:round/>
              <a:headEnd type="none" w="med" len="med"/>
              <a:tailEnd type="triangle"/>
            </a:ln>
            <a:effectLst/>
          </p:spPr>
        </p:cxnSp>
        <p:cxnSp>
          <p:nvCxnSpPr>
            <p:cNvPr id="13" name="直線矢印コネクタ 12">
              <a:extLst>
                <a:ext uri="{FF2B5EF4-FFF2-40B4-BE49-F238E27FC236}">
                  <a16:creationId xmlns:a16="http://schemas.microsoft.com/office/drawing/2014/main" id="{A71DB945-1582-7942-9507-F5C2B6CCBE1F}"/>
                </a:ext>
              </a:extLst>
            </p:cNvPr>
            <p:cNvCxnSpPr>
              <a:cxnSpLocks/>
            </p:cNvCxnSpPr>
            <p:nvPr/>
          </p:nvCxnSpPr>
          <p:spPr bwMode="auto">
            <a:xfrm>
              <a:off x="6905610" y="1773166"/>
              <a:ext cx="0" cy="647367"/>
            </a:xfrm>
            <a:prstGeom prst="straightConnector1">
              <a:avLst/>
            </a:prstGeom>
            <a:solidFill>
              <a:schemeClr val="tx2"/>
            </a:solidFill>
            <a:ln w="19050" cap="flat" cmpd="sng" algn="ctr">
              <a:solidFill>
                <a:srgbClr val="0070C0"/>
              </a:solidFill>
              <a:prstDash val="solid"/>
              <a:round/>
              <a:headEnd type="none" w="med" len="med"/>
              <a:tailEnd type="triangle"/>
            </a:ln>
            <a:effectLst/>
          </p:spPr>
        </p:cxnSp>
        <p:sp>
          <p:nvSpPr>
            <p:cNvPr id="16" name="正方形/長方形 15">
              <a:extLst>
                <a:ext uri="{FF2B5EF4-FFF2-40B4-BE49-F238E27FC236}">
                  <a16:creationId xmlns:a16="http://schemas.microsoft.com/office/drawing/2014/main" id="{A2160781-8868-DA42-ABAF-8FE4D31ADFB7}"/>
                </a:ext>
              </a:extLst>
            </p:cNvPr>
            <p:cNvSpPr/>
            <p:nvPr/>
          </p:nvSpPr>
          <p:spPr>
            <a:xfrm>
              <a:off x="5307816" y="3273922"/>
              <a:ext cx="1149629" cy="230832"/>
            </a:xfrm>
            <a:prstGeom prst="rect">
              <a:avLst/>
            </a:prstGeom>
          </p:spPr>
          <p:txBody>
            <a:bodyPr wrap="square">
              <a:spAutoFit/>
            </a:bodyPr>
            <a:lstStyle/>
            <a:p>
              <a:r>
                <a:rPr lang="en-US" altLang="ja-JP" sz="900" dirty="0" err="1">
                  <a:solidFill>
                    <a:srgbClr val="0070C0"/>
                  </a:solidFill>
                </a:rPr>
                <a:t>ui.file_upload</a:t>
              </a:r>
              <a:r>
                <a:rPr lang="en-US" altLang="ja-JP" sz="900" dirty="0">
                  <a:solidFill>
                    <a:srgbClr val="0070C0"/>
                  </a:solidFill>
                </a:rPr>
                <a:t>()</a:t>
              </a:r>
            </a:p>
          </p:txBody>
        </p:sp>
        <p:sp>
          <p:nvSpPr>
            <p:cNvPr id="17" name="正方形/長方形 16">
              <a:extLst>
                <a:ext uri="{FF2B5EF4-FFF2-40B4-BE49-F238E27FC236}">
                  <a16:creationId xmlns:a16="http://schemas.microsoft.com/office/drawing/2014/main" id="{531A69C2-DF0E-1745-B3AE-B7729F90864D}"/>
                </a:ext>
              </a:extLst>
            </p:cNvPr>
            <p:cNvSpPr/>
            <p:nvPr/>
          </p:nvSpPr>
          <p:spPr>
            <a:xfrm>
              <a:off x="5237162" y="1997591"/>
              <a:ext cx="1149629" cy="230832"/>
            </a:xfrm>
            <a:prstGeom prst="rect">
              <a:avLst/>
            </a:prstGeom>
          </p:spPr>
          <p:txBody>
            <a:bodyPr wrap="square">
              <a:spAutoFit/>
            </a:bodyPr>
            <a:lstStyle/>
            <a:p>
              <a:r>
                <a:rPr lang="en-US" altLang="ja-JP" sz="900" dirty="0" err="1">
                  <a:solidFill>
                    <a:srgbClr val="0070C0"/>
                  </a:solidFill>
                </a:rPr>
                <a:t>q.site.download</a:t>
              </a:r>
              <a:r>
                <a:rPr lang="en-US" altLang="ja-JP" sz="900" dirty="0">
                  <a:solidFill>
                    <a:srgbClr val="0070C0"/>
                  </a:solidFill>
                </a:rPr>
                <a:t>()</a:t>
              </a:r>
            </a:p>
          </p:txBody>
        </p:sp>
        <p:sp>
          <p:nvSpPr>
            <p:cNvPr id="18" name="正方形/長方形 17">
              <a:extLst>
                <a:ext uri="{FF2B5EF4-FFF2-40B4-BE49-F238E27FC236}">
                  <a16:creationId xmlns:a16="http://schemas.microsoft.com/office/drawing/2014/main" id="{730307C5-27BE-2A45-B027-91965DD7F90F}"/>
                </a:ext>
              </a:extLst>
            </p:cNvPr>
            <p:cNvSpPr/>
            <p:nvPr/>
          </p:nvSpPr>
          <p:spPr>
            <a:xfrm>
              <a:off x="6870506" y="1997591"/>
              <a:ext cx="1149629" cy="230832"/>
            </a:xfrm>
            <a:prstGeom prst="rect">
              <a:avLst/>
            </a:prstGeom>
          </p:spPr>
          <p:txBody>
            <a:bodyPr wrap="square">
              <a:spAutoFit/>
            </a:bodyPr>
            <a:lstStyle/>
            <a:p>
              <a:r>
                <a:rPr lang="en-US" altLang="ja-JP" sz="900" dirty="0" err="1">
                  <a:solidFill>
                    <a:srgbClr val="0070C0"/>
                  </a:solidFill>
                </a:rPr>
                <a:t>q.site.upload</a:t>
              </a:r>
              <a:r>
                <a:rPr lang="en-US" altLang="ja-JP" sz="900" dirty="0">
                  <a:solidFill>
                    <a:srgbClr val="0070C0"/>
                  </a:solidFill>
                </a:rPr>
                <a:t>()</a:t>
              </a:r>
            </a:p>
          </p:txBody>
        </p:sp>
        <p:sp>
          <p:nvSpPr>
            <p:cNvPr id="19" name="四角形吹き出し 18">
              <a:extLst>
                <a:ext uri="{FF2B5EF4-FFF2-40B4-BE49-F238E27FC236}">
                  <a16:creationId xmlns:a16="http://schemas.microsoft.com/office/drawing/2014/main" id="{B6C59174-1D00-EB42-8D60-6F250E45CE38}"/>
                </a:ext>
              </a:extLst>
            </p:cNvPr>
            <p:cNvSpPr/>
            <p:nvPr/>
          </p:nvSpPr>
          <p:spPr bwMode="auto">
            <a:xfrm>
              <a:off x="4301211" y="2490830"/>
              <a:ext cx="991662" cy="327034"/>
            </a:xfrm>
            <a:prstGeom prst="wedgeRectCallout">
              <a:avLst>
                <a:gd name="adj1" fmla="val 57051"/>
                <a:gd name="adj2" fmla="val -135494"/>
              </a:avLst>
            </a:prstGeom>
            <a:noFill/>
            <a:ln w="6350" cap="flat" cmpd="sng" algn="ctr">
              <a:solidFill>
                <a:schemeClr val="bg1">
                  <a:lumMod val="50000"/>
                </a:schemeClr>
              </a:solidFill>
              <a:prstDash val="sysDash"/>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defTabSz="914400" rtl="0" eaLnBrk="0" fontAlgn="base" latinLnBrk="0" hangingPunct="0">
                <a:lnSpc>
                  <a:spcPct val="90000"/>
                </a:lnSpc>
                <a:spcBef>
                  <a:spcPts val="600"/>
                </a:spcBef>
                <a:spcAft>
                  <a:spcPts val="0"/>
                </a:spcAft>
                <a:buClrTx/>
                <a:buSzTx/>
                <a:buFontTx/>
                <a:buNone/>
                <a:tabLst/>
              </a:pPr>
              <a:r>
                <a:rPr kumimoji="0" lang="en-US" altLang="ja-JP" sz="600" b="0" i="0" u="none" strike="noStrike" cap="none" normalizeH="0" baseline="0" dirty="0">
                  <a:ln>
                    <a:noFill/>
                  </a:ln>
                  <a:effectLst/>
                  <a:latin typeface="+mn-lt"/>
                </a:rPr>
                <a:t>App</a:t>
              </a:r>
              <a:r>
                <a:rPr kumimoji="0" lang="ja-JP" altLang="en-US" sz="600" b="0" i="0" u="none" strike="noStrike" cap="none" normalizeH="0" baseline="0">
                  <a:ln>
                    <a:noFill/>
                  </a:ln>
                  <a:effectLst/>
                  <a:latin typeface="+mn-lt"/>
                </a:rPr>
                <a:t>でデータ操作を実施する場合</a:t>
              </a:r>
              <a:endParaRPr kumimoji="0" lang="ja-JP" altLang="en-US" sz="600" b="0" i="0" u="none" strike="noStrike" cap="none" normalizeH="0" baseline="0" dirty="0" err="1">
                <a:ln>
                  <a:noFill/>
                </a:ln>
                <a:effectLst/>
                <a:latin typeface="+mn-lt"/>
              </a:endParaRPr>
            </a:p>
          </p:txBody>
        </p:sp>
        <p:sp>
          <p:nvSpPr>
            <p:cNvPr id="20" name="四角形吹き出し 19">
              <a:extLst>
                <a:ext uri="{FF2B5EF4-FFF2-40B4-BE49-F238E27FC236}">
                  <a16:creationId xmlns:a16="http://schemas.microsoft.com/office/drawing/2014/main" id="{F89B855C-6870-CB4B-AA11-54BC757C4764}"/>
                </a:ext>
              </a:extLst>
            </p:cNvPr>
            <p:cNvSpPr/>
            <p:nvPr/>
          </p:nvSpPr>
          <p:spPr bwMode="auto">
            <a:xfrm>
              <a:off x="7562276" y="1531299"/>
              <a:ext cx="991662" cy="327034"/>
            </a:xfrm>
            <a:prstGeom prst="wedgeRectCallout">
              <a:avLst>
                <a:gd name="adj1" fmla="val -43097"/>
                <a:gd name="adj2" fmla="val 95967"/>
              </a:avLst>
            </a:prstGeom>
            <a:noFill/>
            <a:ln w="6350" cap="flat" cmpd="sng" algn="ctr">
              <a:solidFill>
                <a:schemeClr val="bg1">
                  <a:lumMod val="50000"/>
                </a:schemeClr>
              </a:solidFill>
              <a:prstDash val="sysDash"/>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defTabSz="914400" rtl="0" eaLnBrk="0" fontAlgn="base" latinLnBrk="0" hangingPunct="0">
                <a:lnSpc>
                  <a:spcPct val="90000"/>
                </a:lnSpc>
                <a:spcBef>
                  <a:spcPts val="600"/>
                </a:spcBef>
                <a:spcAft>
                  <a:spcPts val="0"/>
                </a:spcAft>
                <a:buClrTx/>
                <a:buSzTx/>
                <a:buFontTx/>
                <a:buNone/>
                <a:tabLst/>
              </a:pPr>
              <a:r>
                <a:rPr kumimoji="0" lang="en-US" altLang="ja-JP" sz="600" b="0" i="0" u="none" strike="noStrike" cap="none" normalizeH="0" baseline="0" dirty="0">
                  <a:ln>
                    <a:noFill/>
                  </a:ln>
                  <a:effectLst/>
                  <a:latin typeface="+mn-lt"/>
                </a:rPr>
                <a:t>App</a:t>
              </a:r>
              <a:r>
                <a:rPr kumimoji="0" lang="ja-JP" altLang="en-US" sz="600" b="0" i="0" u="none" strike="noStrike" cap="none" normalizeH="0" baseline="0">
                  <a:ln>
                    <a:noFill/>
                  </a:ln>
                  <a:effectLst/>
                  <a:latin typeface="+mn-lt"/>
                </a:rPr>
                <a:t>でデータ操作後、ダウンロードの準備</a:t>
              </a:r>
              <a:endParaRPr kumimoji="0" lang="ja-JP" altLang="en-US" sz="600" b="0" i="0" u="none" strike="noStrike" cap="none" normalizeH="0" baseline="0" dirty="0" err="1">
                <a:ln>
                  <a:noFill/>
                </a:ln>
                <a:effectLst/>
                <a:latin typeface="+mn-lt"/>
              </a:endParaRPr>
            </a:p>
          </p:txBody>
        </p:sp>
        <p:sp>
          <p:nvSpPr>
            <p:cNvPr id="21" name="四角形吹き出し 20">
              <a:extLst>
                <a:ext uri="{FF2B5EF4-FFF2-40B4-BE49-F238E27FC236}">
                  <a16:creationId xmlns:a16="http://schemas.microsoft.com/office/drawing/2014/main" id="{64867DC0-46CB-9244-8D0B-92C901509C81}"/>
                </a:ext>
              </a:extLst>
            </p:cNvPr>
            <p:cNvSpPr/>
            <p:nvPr/>
          </p:nvSpPr>
          <p:spPr bwMode="auto">
            <a:xfrm>
              <a:off x="4430002" y="3789590"/>
              <a:ext cx="991662" cy="327034"/>
            </a:xfrm>
            <a:prstGeom prst="wedgeRectCallout">
              <a:avLst>
                <a:gd name="adj1" fmla="val 51555"/>
                <a:gd name="adj2" fmla="val -139197"/>
              </a:avLst>
            </a:prstGeom>
            <a:noFill/>
            <a:ln w="6350" cap="flat" cmpd="sng" algn="ctr">
              <a:solidFill>
                <a:schemeClr val="bg1">
                  <a:lumMod val="50000"/>
                </a:schemeClr>
              </a:solidFill>
              <a:prstDash val="sysDash"/>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defTabSz="914400" rtl="0" eaLnBrk="0" fontAlgn="base" latinLnBrk="0" hangingPunct="0">
                <a:lnSpc>
                  <a:spcPct val="90000"/>
                </a:lnSpc>
                <a:spcBef>
                  <a:spcPts val="600"/>
                </a:spcBef>
                <a:spcAft>
                  <a:spcPts val="0"/>
                </a:spcAft>
                <a:buClrTx/>
                <a:buSzTx/>
                <a:buFontTx/>
                <a:buNone/>
                <a:tabLst/>
              </a:pPr>
              <a:r>
                <a:rPr kumimoji="0" lang="ja-JP" altLang="en-US" sz="600" b="0" i="0" u="none" strike="noStrike" cap="none" normalizeH="0" baseline="0">
                  <a:ln>
                    <a:noFill/>
                  </a:ln>
                  <a:effectLst/>
                  <a:latin typeface="+mn-lt"/>
                </a:rPr>
                <a:t>ローカルから、サーバへのファイルのアップロード</a:t>
              </a:r>
              <a:endParaRPr kumimoji="0" lang="ja-JP" altLang="en-US" sz="600" b="0" i="0" u="none" strike="noStrike" cap="none" normalizeH="0" baseline="0" dirty="0" err="1">
                <a:ln>
                  <a:noFill/>
                </a:ln>
                <a:effectLst/>
                <a:latin typeface="+mn-lt"/>
              </a:endParaRPr>
            </a:p>
          </p:txBody>
        </p:sp>
        <p:cxnSp>
          <p:nvCxnSpPr>
            <p:cNvPr id="22" name="直線矢印コネクタ 21">
              <a:extLst>
                <a:ext uri="{FF2B5EF4-FFF2-40B4-BE49-F238E27FC236}">
                  <a16:creationId xmlns:a16="http://schemas.microsoft.com/office/drawing/2014/main" id="{833DDDA4-08AC-304A-A0A0-A3609CD625EE}"/>
                </a:ext>
              </a:extLst>
            </p:cNvPr>
            <p:cNvCxnSpPr>
              <a:cxnSpLocks/>
            </p:cNvCxnSpPr>
            <p:nvPr/>
          </p:nvCxnSpPr>
          <p:spPr bwMode="auto">
            <a:xfrm>
              <a:off x="6905610" y="3057454"/>
              <a:ext cx="0" cy="647367"/>
            </a:xfrm>
            <a:prstGeom prst="straightConnector1">
              <a:avLst/>
            </a:prstGeom>
            <a:solidFill>
              <a:schemeClr val="tx2"/>
            </a:solidFill>
            <a:ln w="19050" cap="flat" cmpd="sng" algn="ctr">
              <a:solidFill>
                <a:srgbClr val="0070C0"/>
              </a:solidFill>
              <a:prstDash val="solid"/>
              <a:round/>
              <a:headEnd type="none" w="med" len="med"/>
              <a:tailEnd type="triangle"/>
            </a:ln>
            <a:effectLst/>
          </p:spPr>
        </p:cxnSp>
        <p:sp>
          <p:nvSpPr>
            <p:cNvPr id="23" name="正方形/長方形 22">
              <a:extLst>
                <a:ext uri="{FF2B5EF4-FFF2-40B4-BE49-F238E27FC236}">
                  <a16:creationId xmlns:a16="http://schemas.microsoft.com/office/drawing/2014/main" id="{0B1A4133-A6E1-E949-A73B-0EBAFA30EE5E}"/>
                </a:ext>
              </a:extLst>
            </p:cNvPr>
            <p:cNvSpPr/>
            <p:nvPr/>
          </p:nvSpPr>
          <p:spPr>
            <a:xfrm>
              <a:off x="6901335" y="3273469"/>
              <a:ext cx="1362931" cy="230832"/>
            </a:xfrm>
            <a:prstGeom prst="rect">
              <a:avLst/>
            </a:prstGeom>
          </p:spPr>
          <p:txBody>
            <a:bodyPr wrap="square">
              <a:spAutoFit/>
            </a:bodyPr>
            <a:lstStyle/>
            <a:p>
              <a:r>
                <a:rPr lang="ja-JP" altLang="en-US" sz="800"/>
                <a:t>サーバ上のパスを指定</a:t>
              </a:r>
              <a:endParaRPr lang="en-US" altLang="ja-JP" sz="800" dirty="0"/>
            </a:p>
          </p:txBody>
        </p:sp>
      </p:grpSp>
      <p:sp>
        <p:nvSpPr>
          <p:cNvPr id="25" name="正方形/長方形 24">
            <a:extLst>
              <a:ext uri="{FF2B5EF4-FFF2-40B4-BE49-F238E27FC236}">
                <a16:creationId xmlns:a16="http://schemas.microsoft.com/office/drawing/2014/main" id="{C5AA92F0-66ED-4A47-98DA-A8E6EA9F5855}"/>
              </a:ext>
            </a:extLst>
          </p:cNvPr>
          <p:cNvSpPr/>
          <p:nvPr/>
        </p:nvSpPr>
        <p:spPr>
          <a:xfrm>
            <a:off x="389209" y="810033"/>
            <a:ext cx="1569064" cy="253916"/>
          </a:xfrm>
          <a:prstGeom prst="rect">
            <a:avLst/>
          </a:prstGeom>
          <a:solidFill>
            <a:schemeClr val="accent5">
              <a:lumMod val="20000"/>
              <a:lumOff val="80000"/>
            </a:schemeClr>
          </a:solidFill>
          <a:ln>
            <a:noFill/>
          </a:ln>
        </p:spPr>
        <p:txBody>
          <a:bodyPr wrap="square">
            <a:spAutoFit/>
          </a:bodyPr>
          <a:lstStyle/>
          <a:p>
            <a:r>
              <a:rPr lang="ja-JP" altLang="en-US" sz="1050"/>
              <a:t>コード：</a:t>
            </a:r>
            <a:r>
              <a:rPr lang="en-US" altLang="ja-JP" sz="1050" dirty="0" err="1"/>
              <a:t>demo_fileup.py</a:t>
            </a:r>
            <a:endParaRPr lang="en-US" altLang="ja-JP" sz="1050" dirty="0"/>
          </a:p>
        </p:txBody>
      </p:sp>
      <p:sp>
        <p:nvSpPr>
          <p:cNvPr id="26" name="正方形/長方形 25">
            <a:extLst>
              <a:ext uri="{FF2B5EF4-FFF2-40B4-BE49-F238E27FC236}">
                <a16:creationId xmlns:a16="http://schemas.microsoft.com/office/drawing/2014/main" id="{B8FEDF40-0B4B-5A47-9E91-E668DBF31D8B}"/>
              </a:ext>
            </a:extLst>
          </p:cNvPr>
          <p:cNvSpPr/>
          <p:nvPr/>
        </p:nvSpPr>
        <p:spPr>
          <a:xfrm>
            <a:off x="389209" y="1328608"/>
            <a:ext cx="2811874" cy="1061829"/>
          </a:xfrm>
          <a:prstGeom prst="rect">
            <a:avLst/>
          </a:prstGeom>
          <a:ln>
            <a:solidFill>
              <a:schemeClr val="bg1">
                <a:lumMod val="65000"/>
              </a:schemeClr>
            </a:solidFill>
            <a:prstDash val="sysDot"/>
          </a:ln>
        </p:spPr>
        <p:txBody>
          <a:bodyPr wrap="square">
            <a:spAutoFit/>
          </a:bodyPr>
          <a:lstStyle/>
          <a:p>
            <a:r>
              <a:rPr lang="ja-JP" altLang="en-US" sz="1050"/>
              <a:t>学習内容</a:t>
            </a:r>
            <a:endParaRPr lang="en-US" altLang="ja-JP" sz="1050" dirty="0"/>
          </a:p>
          <a:p>
            <a:pPr marL="171450" indent="-171450">
              <a:buFont typeface="Arial" panose="020B0604020202020204" pitchFamily="34" charset="0"/>
              <a:buChar char="•"/>
            </a:pPr>
            <a:r>
              <a:rPr lang="ja-JP" altLang="en-US" sz="1050"/>
              <a:t>ファイルのアップロードとダウンロード</a:t>
            </a:r>
            <a:endParaRPr lang="en-US" altLang="ja-JP" sz="1050" dirty="0"/>
          </a:p>
          <a:p>
            <a:pPr marL="171450" indent="-171450">
              <a:buFont typeface="Arial" panose="020B0604020202020204" pitchFamily="34" charset="0"/>
              <a:buChar char="•"/>
            </a:pPr>
            <a:r>
              <a:rPr lang="en-US" altLang="ja-JP" sz="1050" dirty="0"/>
              <a:t>App</a:t>
            </a:r>
            <a:r>
              <a:rPr lang="ja-JP" altLang="en-US" sz="1050"/>
              <a:t>と</a:t>
            </a:r>
            <a:r>
              <a:rPr lang="en-US" altLang="ja-JP" sz="1050" dirty="0"/>
              <a:t>Wave</a:t>
            </a:r>
            <a:r>
              <a:rPr lang="ja-JP" altLang="en-US" sz="1050"/>
              <a:t> </a:t>
            </a:r>
            <a:r>
              <a:rPr lang="en-US" altLang="ja-JP" sz="1050" dirty="0"/>
              <a:t>Server</a:t>
            </a:r>
            <a:r>
              <a:rPr lang="ja-JP" altLang="en-US" sz="1050"/>
              <a:t>間のデータのやりとり</a:t>
            </a:r>
            <a:endParaRPr lang="en-US" altLang="ja-JP" sz="1050" dirty="0"/>
          </a:p>
          <a:p>
            <a:pPr marL="171450" indent="-171450">
              <a:buFont typeface="Arial" panose="020B0604020202020204" pitchFamily="34" charset="0"/>
              <a:buChar char="•"/>
            </a:pPr>
            <a:r>
              <a:rPr lang="en-US" altLang="ja-JP" sz="1050" dirty="0"/>
              <a:t>App</a:t>
            </a:r>
            <a:r>
              <a:rPr lang="ja-JP" altLang="en-US" sz="1050"/>
              <a:t>内でのデータ（</a:t>
            </a:r>
            <a:r>
              <a:rPr lang="en-US" altLang="ja-JP" sz="1050" dirty="0" err="1"/>
              <a:t>pandas.DataFrame</a:t>
            </a:r>
            <a:r>
              <a:rPr lang="ja-JP" altLang="en-US" sz="1050"/>
              <a:t>）の表示</a:t>
            </a:r>
            <a:endParaRPr lang="en-US" altLang="ja-JP" sz="1050" dirty="0"/>
          </a:p>
          <a:p>
            <a:pPr marL="171450" indent="-171450">
              <a:buFont typeface="Arial" panose="020B0604020202020204" pitchFamily="34" charset="0"/>
              <a:buChar char="•"/>
            </a:pPr>
            <a:r>
              <a:rPr lang="en-US" altLang="ja-JP" sz="1050" dirty="0"/>
              <a:t>App</a:t>
            </a:r>
            <a:r>
              <a:rPr lang="ja-JP" altLang="en-US" sz="1050"/>
              <a:t>内でのデータ加工</a:t>
            </a:r>
            <a:endParaRPr lang="en-US" altLang="ja-JP" sz="1050" dirty="0"/>
          </a:p>
        </p:txBody>
      </p:sp>
      <p:pic>
        <p:nvPicPr>
          <p:cNvPr id="27" name="図 26">
            <a:extLst>
              <a:ext uri="{FF2B5EF4-FFF2-40B4-BE49-F238E27FC236}">
                <a16:creationId xmlns:a16="http://schemas.microsoft.com/office/drawing/2014/main" id="{C68E4469-3704-EF47-8182-50946E6D1459}"/>
              </a:ext>
            </a:extLst>
          </p:cNvPr>
          <p:cNvPicPr>
            <a:picLocks noChangeAspect="1"/>
          </p:cNvPicPr>
          <p:nvPr/>
        </p:nvPicPr>
        <p:blipFill>
          <a:blip r:embed="rId3"/>
          <a:stretch>
            <a:fillRect/>
          </a:stretch>
        </p:blipFill>
        <p:spPr>
          <a:xfrm>
            <a:off x="450817" y="3043952"/>
            <a:ext cx="1365088" cy="997564"/>
          </a:xfrm>
          <a:prstGeom prst="rect">
            <a:avLst/>
          </a:prstGeom>
          <a:ln>
            <a:solidFill>
              <a:schemeClr val="bg1">
                <a:lumMod val="50000"/>
              </a:schemeClr>
            </a:solidFill>
          </a:ln>
        </p:spPr>
      </p:pic>
      <p:pic>
        <p:nvPicPr>
          <p:cNvPr id="28" name="図 27">
            <a:extLst>
              <a:ext uri="{FF2B5EF4-FFF2-40B4-BE49-F238E27FC236}">
                <a16:creationId xmlns:a16="http://schemas.microsoft.com/office/drawing/2014/main" id="{522878A7-A0BE-7D40-9F5B-E66FDACF7BC4}"/>
              </a:ext>
            </a:extLst>
          </p:cNvPr>
          <p:cNvPicPr>
            <a:picLocks noChangeAspect="1"/>
          </p:cNvPicPr>
          <p:nvPr/>
        </p:nvPicPr>
        <p:blipFill>
          <a:blip r:embed="rId4"/>
          <a:stretch>
            <a:fillRect/>
          </a:stretch>
        </p:blipFill>
        <p:spPr>
          <a:xfrm>
            <a:off x="1964319" y="3043952"/>
            <a:ext cx="1539329" cy="1420504"/>
          </a:xfrm>
          <a:prstGeom prst="rect">
            <a:avLst/>
          </a:prstGeom>
          <a:ln>
            <a:solidFill>
              <a:schemeClr val="bg1">
                <a:lumMod val="50000"/>
              </a:schemeClr>
            </a:solidFill>
          </a:ln>
        </p:spPr>
      </p:pic>
    </p:spTree>
    <p:extLst>
      <p:ext uri="{BB962C8B-B14F-4D97-AF65-F5344CB8AC3E}">
        <p14:creationId xmlns:p14="http://schemas.microsoft.com/office/powerpoint/2010/main" val="21278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Driverless AI Client</a:t>
            </a:r>
            <a:endParaRPr lang="en-US" dirty="0"/>
          </a:p>
        </p:txBody>
      </p:sp>
      <p:sp>
        <p:nvSpPr>
          <p:cNvPr id="4" name="正方形/長方形 3">
            <a:extLst>
              <a:ext uri="{FF2B5EF4-FFF2-40B4-BE49-F238E27FC236}">
                <a16:creationId xmlns:a16="http://schemas.microsoft.com/office/drawing/2014/main" id="{7F78453A-8C5B-C645-806F-5A5EEF0D29D8}"/>
              </a:ext>
            </a:extLst>
          </p:cNvPr>
          <p:cNvSpPr/>
          <p:nvPr/>
        </p:nvSpPr>
        <p:spPr>
          <a:xfrm>
            <a:off x="389209" y="810033"/>
            <a:ext cx="7517662" cy="253916"/>
          </a:xfrm>
          <a:prstGeom prst="rect">
            <a:avLst/>
          </a:prstGeom>
          <a:solidFill>
            <a:schemeClr val="accent5">
              <a:lumMod val="20000"/>
              <a:lumOff val="80000"/>
            </a:schemeClr>
          </a:solidFill>
          <a:ln>
            <a:noFill/>
          </a:ln>
        </p:spPr>
        <p:txBody>
          <a:bodyPr wrap="square">
            <a:spAutoFit/>
          </a:bodyPr>
          <a:lstStyle/>
          <a:p>
            <a:r>
              <a:rPr lang="en-US" altLang="ja-JP" sz="1050" dirty="0" err="1"/>
              <a:t>Jupyter</a:t>
            </a:r>
            <a:r>
              <a:rPr lang="en-US" altLang="ja-JP" sz="1050" dirty="0"/>
              <a:t> notebook</a:t>
            </a:r>
            <a:r>
              <a:rPr lang="ja-JP" altLang="en-US" sz="1050"/>
              <a:t>での実施例</a:t>
            </a:r>
            <a:r>
              <a:rPr lang="en-US" altLang="ja-JP" sz="1050" dirty="0"/>
              <a:t>:  </a:t>
            </a:r>
            <a:r>
              <a:rPr lang="en-US" altLang="ja-JP" sz="1050" dirty="0">
                <a:hlinkClick r:id="rId3"/>
              </a:rPr>
              <a:t>https://github.com/yukismd/Driverless_AI_ClientAccess</a:t>
            </a:r>
            <a:endParaRPr lang="en-US" altLang="ja-JP" sz="1050" dirty="0"/>
          </a:p>
        </p:txBody>
      </p:sp>
      <p:sp>
        <p:nvSpPr>
          <p:cNvPr id="5" name="正方形/長方形 4">
            <a:extLst>
              <a:ext uri="{FF2B5EF4-FFF2-40B4-BE49-F238E27FC236}">
                <a16:creationId xmlns:a16="http://schemas.microsoft.com/office/drawing/2014/main" id="{C63E878F-88BD-C343-A822-7E7B75171289}"/>
              </a:ext>
            </a:extLst>
          </p:cNvPr>
          <p:cNvSpPr/>
          <p:nvPr/>
        </p:nvSpPr>
        <p:spPr>
          <a:xfrm>
            <a:off x="389208" y="1221387"/>
            <a:ext cx="2878777" cy="577081"/>
          </a:xfrm>
          <a:prstGeom prst="rect">
            <a:avLst/>
          </a:prstGeom>
          <a:ln>
            <a:solidFill>
              <a:schemeClr val="bg1">
                <a:lumMod val="65000"/>
              </a:schemeClr>
            </a:solidFill>
            <a:prstDash val="sysDot"/>
          </a:ln>
        </p:spPr>
        <p:txBody>
          <a:bodyPr wrap="square">
            <a:spAutoFit/>
          </a:bodyPr>
          <a:lstStyle/>
          <a:p>
            <a:r>
              <a:rPr lang="ja-JP" altLang="en-US" sz="1050"/>
              <a:t>学習内容</a:t>
            </a:r>
            <a:endParaRPr lang="en-US" altLang="ja-JP" sz="1050" dirty="0"/>
          </a:p>
          <a:p>
            <a:pPr marL="171450" indent="-171450">
              <a:buFont typeface="Arial" panose="020B0604020202020204" pitchFamily="34" charset="0"/>
              <a:buChar char="•"/>
            </a:pPr>
            <a:r>
              <a:rPr lang="ja-JP" altLang="en-US" sz="1050"/>
              <a:t>クライアント環境から</a:t>
            </a:r>
            <a:r>
              <a:rPr lang="en-US" altLang="ja-JP" sz="1050" dirty="0"/>
              <a:t>Driverless</a:t>
            </a:r>
            <a:r>
              <a:rPr lang="ja-JP" altLang="en-US" sz="1050"/>
              <a:t> </a:t>
            </a:r>
            <a:r>
              <a:rPr lang="en-US" altLang="ja-JP" sz="1050" dirty="0"/>
              <a:t>AI</a:t>
            </a:r>
            <a:r>
              <a:rPr lang="ja-JP" altLang="en-US" sz="1050"/>
              <a:t>への接続</a:t>
            </a:r>
            <a:endParaRPr lang="en-US" altLang="ja-JP" sz="1050" dirty="0"/>
          </a:p>
          <a:p>
            <a:pPr marL="171450" indent="-171450">
              <a:buFont typeface="Arial" panose="020B0604020202020204" pitchFamily="34" charset="0"/>
              <a:buChar char="•"/>
            </a:pPr>
            <a:r>
              <a:rPr lang="ja-JP" altLang="en-US" sz="1050"/>
              <a:t>スコアリングの実施</a:t>
            </a:r>
          </a:p>
        </p:txBody>
      </p:sp>
      <p:pic>
        <p:nvPicPr>
          <p:cNvPr id="3" name="図 2">
            <a:extLst>
              <a:ext uri="{FF2B5EF4-FFF2-40B4-BE49-F238E27FC236}">
                <a16:creationId xmlns:a16="http://schemas.microsoft.com/office/drawing/2014/main" id="{BD335970-8ED2-5F42-AC13-7D100FD703A4}"/>
              </a:ext>
            </a:extLst>
          </p:cNvPr>
          <p:cNvPicPr>
            <a:picLocks noChangeAspect="1"/>
          </p:cNvPicPr>
          <p:nvPr/>
        </p:nvPicPr>
        <p:blipFill>
          <a:blip r:embed="rId4"/>
          <a:stretch>
            <a:fillRect/>
          </a:stretch>
        </p:blipFill>
        <p:spPr>
          <a:xfrm>
            <a:off x="1375575" y="2314282"/>
            <a:ext cx="5101448" cy="2480810"/>
          </a:xfrm>
          <a:prstGeom prst="rect">
            <a:avLst/>
          </a:prstGeom>
          <a:ln>
            <a:solidFill>
              <a:schemeClr val="bg1">
                <a:lumMod val="50000"/>
              </a:schemeClr>
            </a:solidFill>
          </a:ln>
        </p:spPr>
      </p:pic>
      <p:sp>
        <p:nvSpPr>
          <p:cNvPr id="6" name="正方形/長方形 5">
            <a:extLst>
              <a:ext uri="{FF2B5EF4-FFF2-40B4-BE49-F238E27FC236}">
                <a16:creationId xmlns:a16="http://schemas.microsoft.com/office/drawing/2014/main" id="{4B2EC04C-922F-804A-A0DC-455BDEC90E3C}"/>
              </a:ext>
            </a:extLst>
          </p:cNvPr>
          <p:cNvSpPr/>
          <p:nvPr/>
        </p:nvSpPr>
        <p:spPr>
          <a:xfrm>
            <a:off x="1375575" y="1955906"/>
            <a:ext cx="7745507" cy="338554"/>
          </a:xfrm>
          <a:prstGeom prst="rect">
            <a:avLst/>
          </a:prstGeom>
        </p:spPr>
        <p:txBody>
          <a:bodyPr wrap="square">
            <a:spAutoFit/>
          </a:bodyPr>
          <a:lstStyle/>
          <a:p>
            <a:r>
              <a:rPr lang="ja-JP" altLang="en-US" sz="1000" u="sng"/>
              <a:t>スコアリング実施例</a:t>
            </a:r>
            <a:r>
              <a:rPr lang="en-US" altLang="ja-JP" sz="1000" dirty="0"/>
              <a:t>:</a:t>
            </a:r>
            <a:r>
              <a:rPr lang="en-US" altLang="ja-JP" sz="1600" dirty="0"/>
              <a:t> </a:t>
            </a:r>
            <a:r>
              <a:rPr lang="en-US" altLang="ja-JP" sz="1000" dirty="0">
                <a:hlinkClick r:id="rId5"/>
              </a:rPr>
              <a:t>https://github.com/yukismd/Driverless_AI_ClientAccess/blob/main/IID_Table/handling_experiment.ipynb</a:t>
            </a:r>
            <a:endParaRPr lang="en-US" altLang="ja-JP" sz="1600" dirty="0"/>
          </a:p>
        </p:txBody>
      </p:sp>
    </p:spTree>
    <p:extLst>
      <p:ext uri="{BB962C8B-B14F-4D97-AF65-F5344CB8AC3E}">
        <p14:creationId xmlns:p14="http://schemas.microsoft.com/office/powerpoint/2010/main" val="397027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AD8ED3-26A6-9F4A-A65D-8E67DB5F25BE}"/>
              </a:ext>
            </a:extLst>
          </p:cNvPr>
          <p:cNvSpPr>
            <a:spLocks noGrp="1"/>
          </p:cNvSpPr>
          <p:nvPr>
            <p:ph type="title"/>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id="{3EF9C06F-A256-C243-98A5-59CE23F9BF42}"/>
              </a:ext>
            </a:extLst>
          </p:cNvPr>
          <p:cNvSpPr>
            <a:spLocks noGrp="1"/>
          </p:cNvSpPr>
          <p:nvPr>
            <p:ph type="body" sz="quarter" idx="11"/>
          </p:nvPr>
        </p:nvSpPr>
        <p:spPr>
          <a:xfrm>
            <a:off x="2847703" y="1097279"/>
            <a:ext cx="5917474" cy="443198"/>
          </a:xfrm>
        </p:spPr>
        <p:txBody>
          <a:bodyPr/>
          <a:lstStyle/>
          <a:p>
            <a:pPr marL="0" indent="0">
              <a:buNone/>
            </a:pPr>
            <a:r>
              <a:rPr kumimoji="1" lang="en-US" altLang="ja-JP" sz="3200" dirty="0"/>
              <a:t>Batch Scoring App</a:t>
            </a:r>
            <a:endParaRPr kumimoji="1" lang="ja-JP" altLang="en-US" sz="3200"/>
          </a:p>
        </p:txBody>
      </p:sp>
    </p:spTree>
    <p:extLst>
      <p:ext uri="{BB962C8B-B14F-4D97-AF65-F5344CB8AC3E}">
        <p14:creationId xmlns:p14="http://schemas.microsoft.com/office/powerpoint/2010/main" val="181965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dirty="0"/>
              <a:t>① Driverless </a:t>
            </a:r>
            <a:r>
              <a:rPr lang="en-US" dirty="0" err="1"/>
              <a:t>AIへの接続</a:t>
            </a:r>
            <a:endParaRPr lang="en-US" dirty="0"/>
          </a:p>
        </p:txBody>
      </p:sp>
      <p:pic>
        <p:nvPicPr>
          <p:cNvPr id="3" name="図 2">
            <a:extLst>
              <a:ext uri="{FF2B5EF4-FFF2-40B4-BE49-F238E27FC236}">
                <a16:creationId xmlns:a16="http://schemas.microsoft.com/office/drawing/2014/main" id="{826FCDB6-65C7-2540-A546-BDE8B5E812BE}"/>
              </a:ext>
            </a:extLst>
          </p:cNvPr>
          <p:cNvPicPr>
            <a:picLocks noChangeAspect="1"/>
          </p:cNvPicPr>
          <p:nvPr/>
        </p:nvPicPr>
        <p:blipFill>
          <a:blip r:embed="rId3"/>
          <a:stretch>
            <a:fillRect/>
          </a:stretch>
        </p:blipFill>
        <p:spPr>
          <a:xfrm>
            <a:off x="668124" y="1035964"/>
            <a:ext cx="3543300" cy="3352800"/>
          </a:xfrm>
          <a:prstGeom prst="rect">
            <a:avLst/>
          </a:prstGeom>
          <a:ln>
            <a:solidFill>
              <a:schemeClr val="bg1">
                <a:lumMod val="65000"/>
              </a:schemeClr>
            </a:solidFill>
          </a:ln>
        </p:spPr>
      </p:pic>
      <p:sp>
        <p:nvSpPr>
          <p:cNvPr id="5" name="正方形/長方形 4">
            <a:extLst>
              <a:ext uri="{FF2B5EF4-FFF2-40B4-BE49-F238E27FC236}">
                <a16:creationId xmlns:a16="http://schemas.microsoft.com/office/drawing/2014/main" id="{4BA6AB3A-6AFB-1440-9C63-B99F2AC9A326}"/>
              </a:ext>
            </a:extLst>
          </p:cNvPr>
          <p:cNvSpPr/>
          <p:nvPr/>
        </p:nvSpPr>
        <p:spPr>
          <a:xfrm>
            <a:off x="4385270" y="1189061"/>
            <a:ext cx="3707296" cy="2092881"/>
          </a:xfrm>
          <a:prstGeom prst="rect">
            <a:avLst/>
          </a:prstGeom>
        </p:spPr>
        <p:txBody>
          <a:bodyPr wrap="square">
            <a:spAutoFit/>
          </a:bodyPr>
          <a:lstStyle/>
          <a:p>
            <a:r>
              <a:rPr lang="ja-JP" altLang="en-US" sz="1000"/>
              <a:t>実行される機能（関数）</a:t>
            </a:r>
            <a:endParaRPr lang="en-US" altLang="ja-JP" sz="1000" dirty="0"/>
          </a:p>
          <a:p>
            <a:pPr marL="171450" indent="-171450">
              <a:buFont typeface="Arial" panose="020B0604020202020204" pitchFamily="34" charset="0"/>
              <a:buChar char="•"/>
            </a:pPr>
            <a:r>
              <a:rPr lang="en" altLang="ja-JP" sz="1000" dirty="0"/>
              <a:t>serve</a:t>
            </a:r>
            <a:endParaRPr lang="en-US" altLang="ja-JP" sz="1000" dirty="0"/>
          </a:p>
          <a:p>
            <a:pPr marL="171450" indent="-171450">
              <a:buFont typeface="Arial" panose="020B0604020202020204" pitchFamily="34" charset="0"/>
              <a:buChar char="•"/>
            </a:pPr>
            <a:r>
              <a:rPr lang="en-US" altLang="ja-JP" sz="1000" dirty="0" err="1"/>
              <a:t>i</a:t>
            </a:r>
            <a:r>
              <a:rPr lang="ja-JP" altLang="en-US" sz="1000"/>
              <a:t>nitialize_app_for_new_client</a:t>
            </a:r>
          </a:p>
          <a:p>
            <a:pPr marL="171450" indent="-171450">
              <a:buFont typeface="Arial" panose="020B0604020202020204" pitchFamily="34" charset="0"/>
              <a:buChar char="•"/>
            </a:pPr>
            <a:r>
              <a:rPr lang="ja-JP" altLang="en-US" sz="1000"/>
              <a:t>render_sidebar_content</a:t>
            </a:r>
          </a:p>
          <a:p>
            <a:pPr marL="171450" indent="-171450">
              <a:buFont typeface="Arial" panose="020B0604020202020204" pitchFamily="34" charset="0"/>
              <a:buChar char="•"/>
            </a:pPr>
            <a:r>
              <a:rPr lang="ja-JP" altLang="en-US" sz="1000"/>
              <a:t>get_dai_configure_items</a:t>
            </a:r>
            <a:endParaRPr lang="en-US" altLang="ja-JP" sz="1000" dirty="0"/>
          </a:p>
          <a:p>
            <a:endParaRPr lang="en-US" altLang="ja-JP" sz="1000" dirty="0"/>
          </a:p>
          <a:p>
            <a:endParaRPr lang="en-US" altLang="ja-JP" sz="1000" dirty="0"/>
          </a:p>
          <a:p>
            <a:r>
              <a:rPr lang="ja-JP" altLang="en-US" sz="1000"/>
              <a:t>ボタンクリック後に返されるアクション情報（</a:t>
            </a:r>
            <a:r>
              <a:rPr lang="en-US" altLang="ja-JP" sz="1000" dirty="0" err="1"/>
              <a:t>q.args</a:t>
            </a:r>
            <a:r>
              <a:rPr lang="ja-JP" altLang="en-US" sz="1000"/>
              <a:t>）</a:t>
            </a:r>
            <a:endParaRPr lang="en-US" altLang="ja-JP" sz="1000" dirty="0"/>
          </a:p>
          <a:p>
            <a:pPr marL="171450" indent="-171450">
              <a:buFont typeface="Arial" panose="020B0604020202020204" pitchFamily="34" charset="0"/>
              <a:buChar char="•"/>
            </a:pPr>
            <a:r>
              <a:rPr lang="ja-JP" altLang="en-US" sz="1000"/>
              <a:t>dai_url:'http://52.90.30.147’</a:t>
            </a:r>
            <a:endParaRPr lang="en-US" altLang="ja-JP" sz="1000" dirty="0"/>
          </a:p>
          <a:p>
            <a:pPr marL="171450" indent="-171450">
              <a:buFont typeface="Arial" panose="020B0604020202020204" pitchFamily="34" charset="0"/>
              <a:buChar char="•"/>
            </a:pPr>
            <a:r>
              <a:rPr lang="ja-JP" altLang="en-US" sz="1000"/>
              <a:t>dai_username:'h2oai’</a:t>
            </a:r>
            <a:endParaRPr lang="en-US" altLang="ja-JP" sz="1000" dirty="0"/>
          </a:p>
          <a:p>
            <a:pPr marL="171450" indent="-171450">
              <a:buFont typeface="Arial" panose="020B0604020202020204" pitchFamily="34" charset="0"/>
              <a:buChar char="•"/>
            </a:pPr>
            <a:r>
              <a:rPr lang="ja-JP" altLang="en-US" sz="1000"/>
              <a:t>dai_password:'i-0f12db80917c39394’</a:t>
            </a:r>
            <a:endParaRPr lang="en-US" altLang="ja-JP" sz="1000" dirty="0"/>
          </a:p>
          <a:p>
            <a:pPr marL="171450" indent="-171450">
              <a:buFont typeface="Arial" panose="020B0604020202020204" pitchFamily="34" charset="0"/>
              <a:buChar char="•"/>
            </a:pPr>
            <a:r>
              <a:rPr lang="ja-JP" altLang="en-US" sz="1000"/>
              <a:t>dai_connect_button:True</a:t>
            </a:r>
          </a:p>
          <a:p>
            <a:endParaRPr lang="ja-JP" altLang="en-US" sz="1000"/>
          </a:p>
        </p:txBody>
      </p:sp>
    </p:spTree>
    <p:extLst>
      <p:ext uri="{BB962C8B-B14F-4D97-AF65-F5344CB8AC3E}">
        <p14:creationId xmlns:p14="http://schemas.microsoft.com/office/powerpoint/2010/main" val="169580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a:xfrm>
            <a:off x="389209" y="302154"/>
            <a:ext cx="7589012" cy="332399"/>
          </a:xfrm>
        </p:spPr>
        <p:txBody>
          <a:bodyPr/>
          <a:lstStyle/>
          <a:p>
            <a:r>
              <a:rPr lang="en-US" dirty="0"/>
              <a:t>②</a:t>
            </a:r>
            <a:r>
              <a:rPr lang="ja-JP" altLang="en-US"/>
              <a:t> モデル（学習済み）の選択</a:t>
            </a:r>
            <a:endParaRPr lang="en-US" dirty="0"/>
          </a:p>
        </p:txBody>
      </p:sp>
      <p:sp>
        <p:nvSpPr>
          <p:cNvPr id="5" name="正方形/長方形 4">
            <a:extLst>
              <a:ext uri="{FF2B5EF4-FFF2-40B4-BE49-F238E27FC236}">
                <a16:creationId xmlns:a16="http://schemas.microsoft.com/office/drawing/2014/main" id="{4BA6AB3A-6AFB-1440-9C63-B99F2AC9A326}"/>
              </a:ext>
            </a:extLst>
          </p:cNvPr>
          <p:cNvSpPr/>
          <p:nvPr/>
        </p:nvSpPr>
        <p:spPr>
          <a:xfrm>
            <a:off x="4572000" y="1297438"/>
            <a:ext cx="3707296" cy="2092881"/>
          </a:xfrm>
          <a:prstGeom prst="rect">
            <a:avLst/>
          </a:prstGeom>
        </p:spPr>
        <p:txBody>
          <a:bodyPr wrap="square">
            <a:spAutoFit/>
          </a:bodyPr>
          <a:lstStyle/>
          <a:p>
            <a:r>
              <a:rPr lang="ja-JP" altLang="en-US" sz="1000"/>
              <a:t>実行される機能（関数）</a:t>
            </a:r>
            <a:endParaRPr lang="en" altLang="ja-JP" sz="1000" dirty="0"/>
          </a:p>
          <a:p>
            <a:pPr marL="171450" indent="-171450">
              <a:buFont typeface="Arial" panose="020B0604020202020204" pitchFamily="34" charset="0"/>
              <a:buChar char="•"/>
            </a:pPr>
            <a:r>
              <a:rPr lang="en" altLang="ja-JP" sz="1000" dirty="0"/>
              <a:t>serve</a:t>
            </a:r>
          </a:p>
          <a:p>
            <a:pPr marL="171450" indent="-171450">
              <a:buFont typeface="Arial" panose="020B0604020202020204" pitchFamily="34" charset="0"/>
              <a:buChar char="•"/>
            </a:pPr>
            <a:r>
              <a:rPr lang="en" altLang="ja-JP" sz="1000" dirty="0" err="1"/>
              <a:t>handle_dai_connection</a:t>
            </a:r>
            <a:endParaRPr lang="en" altLang="ja-JP" sz="1000" dirty="0"/>
          </a:p>
          <a:p>
            <a:pPr marL="171450" indent="-171450">
              <a:buFont typeface="Arial" panose="020B0604020202020204" pitchFamily="34" charset="0"/>
              <a:buChar char="•"/>
            </a:pPr>
            <a:r>
              <a:rPr lang="en" altLang="ja-JP" sz="1000" dirty="0" err="1"/>
              <a:t>create_dai_connection</a:t>
            </a:r>
            <a:endParaRPr lang="en" altLang="ja-JP" sz="1000" dirty="0"/>
          </a:p>
          <a:p>
            <a:pPr marL="171450" indent="-171450">
              <a:buFont typeface="Arial" panose="020B0604020202020204" pitchFamily="34" charset="0"/>
              <a:buChar char="•"/>
            </a:pPr>
            <a:r>
              <a:rPr lang="en" altLang="ja-JP" sz="1000" dirty="0" err="1"/>
              <a:t>render_sidebar_content</a:t>
            </a:r>
            <a:endParaRPr lang="en" altLang="ja-JP" sz="1000" dirty="0"/>
          </a:p>
          <a:p>
            <a:pPr marL="171450" indent="-171450">
              <a:buFont typeface="Arial" panose="020B0604020202020204" pitchFamily="34" charset="0"/>
              <a:buChar char="•"/>
            </a:pPr>
            <a:r>
              <a:rPr lang="en" altLang="ja-JP" sz="1000" dirty="0" err="1"/>
              <a:t>get_model_selection_items</a:t>
            </a:r>
            <a:endParaRPr lang="en" altLang="ja-JP" sz="1000" dirty="0"/>
          </a:p>
          <a:p>
            <a:pPr marL="171450" indent="-171450">
              <a:buFont typeface="Arial" panose="020B0604020202020204" pitchFamily="34" charset="0"/>
              <a:buChar char="•"/>
            </a:pPr>
            <a:r>
              <a:rPr lang="en" altLang="ja-JP" sz="1000" dirty="0" err="1"/>
              <a:t>create_dai_connection</a:t>
            </a:r>
            <a:endParaRPr lang="en" altLang="ja-JP" sz="1000" dirty="0"/>
          </a:p>
          <a:p>
            <a:endParaRPr lang="en" altLang="ja-JP" sz="1000" dirty="0"/>
          </a:p>
          <a:p>
            <a:r>
              <a:rPr lang="ja-JP" altLang="en-US" sz="1000"/>
              <a:t>ボタンクリック後に返されるアクション情報（</a:t>
            </a:r>
            <a:r>
              <a:rPr lang="en-US" altLang="ja-JP" sz="1000" dirty="0" err="1"/>
              <a:t>q.args</a:t>
            </a:r>
            <a:r>
              <a:rPr lang="ja-JP" altLang="en-US" sz="1000"/>
              <a:t>）</a:t>
            </a:r>
            <a:endParaRPr lang="en-US" altLang="ja-JP" sz="1000" dirty="0"/>
          </a:p>
          <a:p>
            <a:pPr marL="171450" indent="-171450">
              <a:buFont typeface="Arial" panose="020B0604020202020204" pitchFamily="34" charset="0"/>
              <a:buChar char="•"/>
            </a:pPr>
            <a:r>
              <a:rPr lang="en" altLang="ja-JP" sz="1000" dirty="0"/>
              <a:t>experiment_dropdown:'0559f2ec-678b-11eb-930d-0242ac110002’ </a:t>
            </a:r>
          </a:p>
          <a:p>
            <a:pPr marL="171450" indent="-171450">
              <a:buFont typeface="Arial" panose="020B0604020202020204" pitchFamily="34" charset="0"/>
              <a:buChar char="•"/>
            </a:pPr>
            <a:r>
              <a:rPr lang="en" altLang="ja-JP" sz="1000" dirty="0" err="1"/>
              <a:t>select_model_button:True</a:t>
            </a:r>
            <a:endParaRPr lang="ja-JP" altLang="en-US" sz="1000"/>
          </a:p>
          <a:p>
            <a:endParaRPr lang="ja-JP" altLang="en-US" sz="1000"/>
          </a:p>
        </p:txBody>
      </p:sp>
      <p:pic>
        <p:nvPicPr>
          <p:cNvPr id="4" name="図 3">
            <a:extLst>
              <a:ext uri="{FF2B5EF4-FFF2-40B4-BE49-F238E27FC236}">
                <a16:creationId xmlns:a16="http://schemas.microsoft.com/office/drawing/2014/main" id="{BF64DF0C-ECAD-114D-ACE4-A712583058FE}"/>
              </a:ext>
            </a:extLst>
          </p:cNvPr>
          <p:cNvPicPr>
            <a:picLocks noChangeAspect="1"/>
          </p:cNvPicPr>
          <p:nvPr/>
        </p:nvPicPr>
        <p:blipFill>
          <a:blip r:embed="rId3"/>
          <a:stretch>
            <a:fillRect/>
          </a:stretch>
        </p:blipFill>
        <p:spPr>
          <a:xfrm>
            <a:off x="773042" y="1066101"/>
            <a:ext cx="3556000" cy="3048000"/>
          </a:xfrm>
          <a:prstGeom prst="rect">
            <a:avLst/>
          </a:prstGeom>
          <a:ln>
            <a:solidFill>
              <a:schemeClr val="bg1">
                <a:lumMod val="65000"/>
              </a:schemeClr>
            </a:solidFill>
          </a:ln>
        </p:spPr>
      </p:pic>
    </p:spTree>
    <p:extLst>
      <p:ext uri="{BB962C8B-B14F-4D97-AF65-F5344CB8AC3E}">
        <p14:creationId xmlns:p14="http://schemas.microsoft.com/office/powerpoint/2010/main" val="7370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③ </a:t>
            </a:r>
            <a:r>
              <a:rPr lang="ja-JP" altLang="en-US"/>
              <a:t>スコアリング用データのアップロード</a:t>
            </a:r>
            <a:endParaRPr lang="en-US" dirty="0"/>
          </a:p>
        </p:txBody>
      </p:sp>
      <p:sp>
        <p:nvSpPr>
          <p:cNvPr id="5" name="正方形/長方形 4">
            <a:extLst>
              <a:ext uri="{FF2B5EF4-FFF2-40B4-BE49-F238E27FC236}">
                <a16:creationId xmlns:a16="http://schemas.microsoft.com/office/drawing/2014/main" id="{4BA6AB3A-6AFB-1440-9C63-B99F2AC9A326}"/>
              </a:ext>
            </a:extLst>
          </p:cNvPr>
          <p:cNvSpPr/>
          <p:nvPr/>
        </p:nvSpPr>
        <p:spPr>
          <a:xfrm>
            <a:off x="4183715" y="1679198"/>
            <a:ext cx="3928451" cy="1785104"/>
          </a:xfrm>
          <a:prstGeom prst="rect">
            <a:avLst/>
          </a:prstGeom>
        </p:spPr>
        <p:txBody>
          <a:bodyPr wrap="square">
            <a:spAutoFit/>
          </a:bodyPr>
          <a:lstStyle/>
          <a:p>
            <a:r>
              <a:rPr lang="ja-JP" altLang="en-US" sz="1000"/>
              <a:t>実行される機能（関数）</a:t>
            </a:r>
            <a:endParaRPr lang="en" altLang="ja-JP" sz="1000" dirty="0"/>
          </a:p>
          <a:p>
            <a:pPr marL="171450" indent="-171450">
              <a:buFont typeface="Arial" panose="020B0604020202020204" pitchFamily="34" charset="0"/>
              <a:buChar char="•"/>
            </a:pPr>
            <a:r>
              <a:rPr lang="en" altLang="ja-JP" sz="1000" dirty="0"/>
              <a:t>serve</a:t>
            </a:r>
          </a:p>
          <a:p>
            <a:pPr marL="171450" indent="-171450">
              <a:buFont typeface="Arial" panose="020B0604020202020204" pitchFamily="34" charset="0"/>
              <a:buChar char="•"/>
            </a:pPr>
            <a:r>
              <a:rPr lang="en" altLang="ja-JP" sz="1000" dirty="0" err="1"/>
              <a:t>handle_model_selection</a:t>
            </a:r>
            <a:endParaRPr lang="en" altLang="ja-JP" sz="1000" dirty="0"/>
          </a:p>
          <a:p>
            <a:pPr marL="171450" indent="-171450">
              <a:buFont typeface="Arial" panose="020B0604020202020204" pitchFamily="34" charset="0"/>
              <a:buChar char="•"/>
            </a:pPr>
            <a:r>
              <a:rPr lang="en" altLang="ja-JP" sz="1000" dirty="0" err="1"/>
              <a:t>render_sidebar_content</a:t>
            </a:r>
            <a:endParaRPr lang="en" altLang="ja-JP" sz="1000" dirty="0"/>
          </a:p>
          <a:p>
            <a:pPr marL="171450" indent="-171450">
              <a:buFont typeface="Arial" panose="020B0604020202020204" pitchFamily="34" charset="0"/>
              <a:buChar char="•"/>
            </a:pPr>
            <a:r>
              <a:rPr lang="en" altLang="ja-JP" sz="1000" dirty="0" err="1"/>
              <a:t>get_batch_score_items</a:t>
            </a:r>
            <a:endParaRPr lang="en" altLang="ja-JP" sz="1000" dirty="0"/>
          </a:p>
          <a:p>
            <a:pPr marL="171450" indent="-171450">
              <a:buFont typeface="Arial" panose="020B0604020202020204" pitchFamily="34" charset="0"/>
              <a:buChar char="•"/>
            </a:pPr>
            <a:r>
              <a:rPr lang="en" altLang="ja-JP" sz="1000" dirty="0" err="1"/>
              <a:t>create_dai_connection</a:t>
            </a:r>
            <a:endParaRPr lang="en" altLang="ja-JP" sz="1000" dirty="0"/>
          </a:p>
          <a:p>
            <a:endParaRPr lang="en" altLang="ja-JP" sz="1000" dirty="0"/>
          </a:p>
          <a:p>
            <a:endParaRPr lang="en" altLang="ja-JP" sz="1000" dirty="0"/>
          </a:p>
          <a:p>
            <a:r>
              <a:rPr lang="ja-JP" altLang="en-US" sz="1000"/>
              <a:t>ボタンクリック後に返されるアクション情報（</a:t>
            </a:r>
            <a:r>
              <a:rPr lang="en-US" altLang="ja-JP" sz="1000" dirty="0" err="1"/>
              <a:t>q.args</a:t>
            </a:r>
            <a:r>
              <a:rPr lang="ja-JP" altLang="en-US" sz="1000"/>
              <a:t>）</a:t>
            </a:r>
            <a:endParaRPr lang="en-US" altLang="ja-JP" sz="1000" dirty="0"/>
          </a:p>
          <a:p>
            <a:pPr marL="171450" indent="-171450">
              <a:buFont typeface="Arial" panose="020B0604020202020204" pitchFamily="34" charset="0"/>
              <a:buChar char="•"/>
            </a:pPr>
            <a:r>
              <a:rPr lang="ja-JP" altLang="en-US" sz="1000"/>
              <a:t>file_upload:['/_f/441bac5c-d925-4948-bfa0-35e51a23e334/TitanicData.csv']</a:t>
            </a:r>
          </a:p>
        </p:txBody>
      </p:sp>
      <p:pic>
        <p:nvPicPr>
          <p:cNvPr id="3" name="図 2">
            <a:extLst>
              <a:ext uri="{FF2B5EF4-FFF2-40B4-BE49-F238E27FC236}">
                <a16:creationId xmlns:a16="http://schemas.microsoft.com/office/drawing/2014/main" id="{4E09E74A-2F67-2E4A-BDCA-15DB64E615EC}"/>
              </a:ext>
            </a:extLst>
          </p:cNvPr>
          <p:cNvPicPr>
            <a:picLocks noChangeAspect="1"/>
          </p:cNvPicPr>
          <p:nvPr/>
        </p:nvPicPr>
        <p:blipFill>
          <a:blip r:embed="rId3"/>
          <a:stretch>
            <a:fillRect/>
          </a:stretch>
        </p:blipFill>
        <p:spPr>
          <a:xfrm>
            <a:off x="886002" y="1093736"/>
            <a:ext cx="2999580" cy="3302787"/>
          </a:xfrm>
          <a:prstGeom prst="rect">
            <a:avLst/>
          </a:prstGeom>
          <a:ln>
            <a:solidFill>
              <a:schemeClr val="bg1">
                <a:lumMod val="65000"/>
              </a:schemeClr>
            </a:solidFill>
          </a:ln>
        </p:spPr>
      </p:pic>
    </p:spTree>
    <p:extLst>
      <p:ext uri="{BB962C8B-B14F-4D97-AF65-F5344CB8AC3E}">
        <p14:creationId xmlns:p14="http://schemas.microsoft.com/office/powerpoint/2010/main" val="230521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H2O Wave</a:t>
            </a:r>
            <a:r>
              <a:rPr lang="ja-JP" altLang="en-US"/>
              <a:t>とは</a:t>
            </a:r>
            <a:endParaRPr lang="en-US" dirty="0"/>
          </a:p>
        </p:txBody>
      </p:sp>
      <p:sp>
        <p:nvSpPr>
          <p:cNvPr id="5" name="正方形/長方形 4">
            <a:extLst>
              <a:ext uri="{FF2B5EF4-FFF2-40B4-BE49-F238E27FC236}">
                <a16:creationId xmlns:a16="http://schemas.microsoft.com/office/drawing/2014/main" id="{7710090F-0B5C-2348-98FB-01FA60D1CBB0}"/>
              </a:ext>
            </a:extLst>
          </p:cNvPr>
          <p:cNvSpPr/>
          <p:nvPr/>
        </p:nvSpPr>
        <p:spPr>
          <a:xfrm>
            <a:off x="602844" y="821911"/>
            <a:ext cx="8180832" cy="1600438"/>
          </a:xfrm>
          <a:prstGeom prst="rect">
            <a:avLst/>
          </a:prstGeom>
        </p:spPr>
        <p:txBody>
          <a:bodyPr wrap="square">
            <a:spAutoFit/>
          </a:bodyPr>
          <a:lstStyle/>
          <a:p>
            <a:pPr marL="171450" indent="-171450">
              <a:spcBef>
                <a:spcPts val="600"/>
              </a:spcBef>
              <a:buFont typeface="Arial" panose="020B0604020202020204" pitchFamily="34" charset="0"/>
              <a:buChar char="•"/>
            </a:pPr>
            <a:r>
              <a:rPr lang="en-US" altLang="ja-JP" sz="1300" dirty="0"/>
              <a:t>Python</a:t>
            </a:r>
            <a:r>
              <a:rPr lang="ja-JP" altLang="en-US" sz="1300"/>
              <a:t>による</a:t>
            </a:r>
            <a:r>
              <a:rPr lang="en-US" altLang="ja-JP" sz="1300" dirty="0"/>
              <a:t>Web</a:t>
            </a:r>
            <a:r>
              <a:rPr lang="ja-JP" altLang="en-US" sz="1300"/>
              <a:t>アプリケーション開発フレームワーク（</a:t>
            </a:r>
            <a:r>
              <a:rPr lang="en-US" altLang="ja-JP" sz="1300" dirty="0" err="1"/>
              <a:t>Jupyter</a:t>
            </a:r>
            <a:r>
              <a:rPr lang="en-US" altLang="ja-JP" sz="1300" dirty="0"/>
              <a:t> notebook</a:t>
            </a:r>
            <a:r>
              <a:rPr lang="ja-JP" altLang="en-US" sz="1300"/>
              <a:t>で実行可能な各ライブラリが利用可（</a:t>
            </a:r>
            <a:r>
              <a:rPr lang="en" altLang="ja-JP" sz="1300" dirty="0"/>
              <a:t>Altair, Bokeh, H2O, </a:t>
            </a:r>
            <a:r>
              <a:rPr lang="en" altLang="ja-JP" sz="1300" dirty="0" err="1"/>
              <a:t>Keras</a:t>
            </a:r>
            <a:r>
              <a:rPr lang="en" altLang="ja-JP" sz="1300" dirty="0"/>
              <a:t>, Matplotlib, </a:t>
            </a:r>
            <a:r>
              <a:rPr lang="en" altLang="ja-JP" sz="1300" dirty="0" err="1"/>
              <a:t>Plotly</a:t>
            </a:r>
            <a:r>
              <a:rPr lang="en" altLang="ja-JP" sz="1300" dirty="0"/>
              <a:t>, </a:t>
            </a:r>
            <a:r>
              <a:rPr lang="en" altLang="ja-JP" sz="1300" dirty="0" err="1"/>
              <a:t>PyTorch</a:t>
            </a:r>
            <a:r>
              <a:rPr lang="en" altLang="ja-JP" sz="1300" dirty="0"/>
              <a:t>, Seaborn, TensorFlow, Vega-lite,..</a:t>
            </a:r>
            <a:r>
              <a:rPr lang="ja-JP" altLang="en-US" sz="1300"/>
              <a:t>））</a:t>
            </a:r>
            <a:endParaRPr lang="en-US" altLang="ja-JP" sz="1300" dirty="0"/>
          </a:p>
          <a:p>
            <a:pPr marL="171450" indent="-171450">
              <a:spcBef>
                <a:spcPts val="600"/>
              </a:spcBef>
              <a:buFont typeface="Arial" panose="020B0604020202020204" pitchFamily="34" charset="0"/>
              <a:buChar char="•"/>
            </a:pPr>
            <a:r>
              <a:rPr lang="en-US" altLang="ja-JP" sz="1300" dirty="0"/>
              <a:t>HTML</a:t>
            </a:r>
            <a:r>
              <a:rPr lang="ja-JP" altLang="en-US" sz="1300"/>
              <a:t>、</a:t>
            </a:r>
            <a:r>
              <a:rPr lang="en-US" altLang="ja-JP" sz="1300" dirty="0" err="1"/>
              <a:t>Javascript</a:t>
            </a:r>
            <a:r>
              <a:rPr lang="ja-JP" altLang="en-US" sz="1300"/>
              <a:t>、</a:t>
            </a:r>
            <a:r>
              <a:rPr lang="en-US" altLang="ja-JP" sz="1300" dirty="0"/>
              <a:t>CSS</a:t>
            </a:r>
            <a:r>
              <a:rPr lang="ja-JP" altLang="en-US" sz="1300"/>
              <a:t>無しで開発が可能</a:t>
            </a:r>
            <a:endParaRPr lang="en-US" altLang="ja-JP" sz="1300" dirty="0"/>
          </a:p>
          <a:p>
            <a:pPr marL="171450" indent="-171450">
              <a:spcBef>
                <a:spcPts val="600"/>
              </a:spcBef>
              <a:buFont typeface="Arial" panose="020B0604020202020204" pitchFamily="34" charset="0"/>
              <a:buChar char="•"/>
            </a:pPr>
            <a:r>
              <a:rPr lang="ja-JP" altLang="en-US" sz="1300"/>
              <a:t>軽量なリアルタイム、インタラクティブな</a:t>
            </a:r>
            <a:r>
              <a:rPr lang="en-US" altLang="ja-JP" sz="1300" dirty="0"/>
              <a:t>AI</a:t>
            </a:r>
            <a:r>
              <a:rPr lang="ja-JP" altLang="en-US" sz="1300"/>
              <a:t>アプリの開発向き</a:t>
            </a:r>
            <a:endParaRPr lang="en-US" altLang="ja-JP" sz="1300" dirty="0"/>
          </a:p>
          <a:p>
            <a:pPr marL="171450" indent="-171450">
              <a:spcBef>
                <a:spcPts val="600"/>
              </a:spcBef>
              <a:buFont typeface="Arial" panose="020B0604020202020204" pitchFamily="34" charset="0"/>
              <a:buChar char="•"/>
            </a:pPr>
            <a:r>
              <a:rPr lang="ja-JP" altLang="en-US" sz="1300"/>
              <a:t>ソフトウェアエンジニアだけでなく、</a:t>
            </a:r>
            <a:r>
              <a:rPr lang="en-US" altLang="ja-JP" sz="1300" dirty="0"/>
              <a:t>Data Scientist</a:t>
            </a:r>
            <a:r>
              <a:rPr lang="ja-JP" altLang="en-US" sz="1300"/>
              <a:t>や機械学習エンジニアも対象</a:t>
            </a:r>
            <a:endParaRPr lang="en-US" altLang="ja-JP" sz="1300" dirty="0"/>
          </a:p>
          <a:p>
            <a:pPr marL="171450" indent="-171450">
              <a:spcBef>
                <a:spcPts val="600"/>
              </a:spcBef>
              <a:buFont typeface="Arial" panose="020B0604020202020204" pitchFamily="34" charset="0"/>
              <a:buChar char="•"/>
            </a:pPr>
            <a:r>
              <a:rPr lang="en-US" altLang="ja-JP" sz="1300" dirty="0"/>
              <a:t>H2O</a:t>
            </a:r>
            <a:r>
              <a:rPr lang="ja-JP" altLang="en-US" sz="1300"/>
              <a:t>製品との連携に優れ、</a:t>
            </a:r>
            <a:r>
              <a:rPr lang="en-US" altLang="ja-JP" sz="1300" dirty="0"/>
              <a:t>H2O AI Cloud</a:t>
            </a:r>
            <a:r>
              <a:rPr lang="ja-JP" altLang="en-US" sz="1300"/>
              <a:t>上のアプリ開発に利用</a:t>
            </a:r>
            <a:endParaRPr lang="en-US" altLang="ja-JP" sz="1300" dirty="0"/>
          </a:p>
        </p:txBody>
      </p:sp>
      <p:pic>
        <p:nvPicPr>
          <p:cNvPr id="6" name="図 5" descr="グラフィカル ユーザー インターフェイス&#10;&#10;中程度の精度で自動的に生成された説明">
            <a:extLst>
              <a:ext uri="{FF2B5EF4-FFF2-40B4-BE49-F238E27FC236}">
                <a16:creationId xmlns:a16="http://schemas.microsoft.com/office/drawing/2014/main" id="{ACC5B236-D81C-DC45-9722-530C25995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646" y="2566968"/>
            <a:ext cx="4607731" cy="2382443"/>
          </a:xfrm>
          <a:prstGeom prst="rect">
            <a:avLst/>
          </a:prstGeom>
        </p:spPr>
      </p:pic>
    </p:spTree>
    <p:extLst>
      <p:ext uri="{BB962C8B-B14F-4D97-AF65-F5344CB8AC3E}">
        <p14:creationId xmlns:p14="http://schemas.microsoft.com/office/powerpoint/2010/main" val="176175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④ </a:t>
            </a:r>
            <a:r>
              <a:rPr lang="ja-JP" altLang="en-US"/>
              <a:t>スコアリング結果の確認、ダウンロード</a:t>
            </a:r>
            <a:endParaRPr lang="en-US" dirty="0"/>
          </a:p>
        </p:txBody>
      </p:sp>
      <p:sp>
        <p:nvSpPr>
          <p:cNvPr id="5" name="正方形/長方形 4">
            <a:extLst>
              <a:ext uri="{FF2B5EF4-FFF2-40B4-BE49-F238E27FC236}">
                <a16:creationId xmlns:a16="http://schemas.microsoft.com/office/drawing/2014/main" id="{4BA6AB3A-6AFB-1440-9C63-B99F2AC9A326}"/>
              </a:ext>
            </a:extLst>
          </p:cNvPr>
          <p:cNvSpPr/>
          <p:nvPr/>
        </p:nvSpPr>
        <p:spPr>
          <a:xfrm>
            <a:off x="6014200" y="1490898"/>
            <a:ext cx="2459980" cy="1169551"/>
          </a:xfrm>
          <a:prstGeom prst="rect">
            <a:avLst/>
          </a:prstGeom>
        </p:spPr>
        <p:txBody>
          <a:bodyPr wrap="square">
            <a:spAutoFit/>
          </a:bodyPr>
          <a:lstStyle/>
          <a:p>
            <a:r>
              <a:rPr lang="ja-JP" altLang="en-US" sz="1000"/>
              <a:t>実行される機能（関数）</a:t>
            </a:r>
            <a:endParaRPr lang="en" altLang="ja-JP" sz="1000" dirty="0"/>
          </a:p>
          <a:p>
            <a:pPr marL="171450" indent="-171450">
              <a:buFont typeface="Arial" panose="020B0604020202020204" pitchFamily="34" charset="0"/>
              <a:buChar char="•"/>
            </a:pPr>
            <a:r>
              <a:rPr lang="en" altLang="ja-JP" sz="1000" dirty="0"/>
              <a:t>serve</a:t>
            </a:r>
          </a:p>
          <a:p>
            <a:pPr marL="171450" indent="-171450">
              <a:buFont typeface="Arial" panose="020B0604020202020204" pitchFamily="34" charset="0"/>
              <a:buChar char="•"/>
            </a:pPr>
            <a:r>
              <a:rPr lang="en" altLang="ja-JP" sz="1000" dirty="0" err="1"/>
              <a:t>handle_batch_scoring</a:t>
            </a:r>
            <a:endParaRPr lang="en" altLang="ja-JP" sz="1000" dirty="0"/>
          </a:p>
          <a:p>
            <a:pPr marL="171450" indent="-171450">
              <a:buFont typeface="Arial" panose="020B0604020202020204" pitchFamily="34" charset="0"/>
              <a:buChar char="•"/>
            </a:pPr>
            <a:r>
              <a:rPr lang="en" altLang="ja-JP" sz="1000" dirty="0" err="1"/>
              <a:t>render_center_content</a:t>
            </a:r>
            <a:endParaRPr lang="en" altLang="ja-JP" sz="1000" dirty="0"/>
          </a:p>
          <a:p>
            <a:pPr marL="171450" indent="-171450">
              <a:buFont typeface="Arial" panose="020B0604020202020204" pitchFamily="34" charset="0"/>
              <a:buChar char="•"/>
            </a:pPr>
            <a:r>
              <a:rPr lang="en" altLang="ja-JP" sz="1000" dirty="0" err="1"/>
              <a:t>get_dai_new_predictions</a:t>
            </a:r>
            <a:endParaRPr lang="en" altLang="ja-JP" sz="1000" dirty="0"/>
          </a:p>
          <a:p>
            <a:pPr marL="171450" indent="-171450">
              <a:buFont typeface="Arial" panose="020B0604020202020204" pitchFamily="34" charset="0"/>
              <a:buChar char="•"/>
            </a:pPr>
            <a:r>
              <a:rPr lang="en" altLang="ja-JP" sz="1000" dirty="0" err="1"/>
              <a:t>create_dai_connection</a:t>
            </a:r>
            <a:endParaRPr lang="en" altLang="ja-JP" sz="1000" dirty="0"/>
          </a:p>
          <a:p>
            <a:endParaRPr lang="ja-JP" altLang="en-US" sz="1000"/>
          </a:p>
        </p:txBody>
      </p:sp>
      <p:pic>
        <p:nvPicPr>
          <p:cNvPr id="4" name="図 3">
            <a:extLst>
              <a:ext uri="{FF2B5EF4-FFF2-40B4-BE49-F238E27FC236}">
                <a16:creationId xmlns:a16="http://schemas.microsoft.com/office/drawing/2014/main" id="{C69687C3-2BD8-4D49-8EA5-C5CA0C1E35C2}"/>
              </a:ext>
            </a:extLst>
          </p:cNvPr>
          <p:cNvPicPr>
            <a:picLocks noChangeAspect="1"/>
          </p:cNvPicPr>
          <p:nvPr/>
        </p:nvPicPr>
        <p:blipFill>
          <a:blip r:embed="rId3"/>
          <a:stretch>
            <a:fillRect/>
          </a:stretch>
        </p:blipFill>
        <p:spPr>
          <a:xfrm>
            <a:off x="569270" y="1084499"/>
            <a:ext cx="5116898" cy="2807880"/>
          </a:xfrm>
          <a:prstGeom prst="rect">
            <a:avLst/>
          </a:prstGeom>
          <a:ln>
            <a:solidFill>
              <a:schemeClr val="bg1">
                <a:lumMod val="65000"/>
              </a:schemeClr>
            </a:solidFill>
          </a:ln>
        </p:spPr>
      </p:pic>
      <p:grpSp>
        <p:nvGrpSpPr>
          <p:cNvPr id="7" name="グループ化 6">
            <a:extLst>
              <a:ext uri="{FF2B5EF4-FFF2-40B4-BE49-F238E27FC236}">
                <a16:creationId xmlns:a16="http://schemas.microsoft.com/office/drawing/2014/main" id="{78A152CC-C707-AB4C-9F59-9DE593EEFC78}"/>
              </a:ext>
            </a:extLst>
          </p:cNvPr>
          <p:cNvGrpSpPr/>
          <p:nvPr/>
        </p:nvGrpSpPr>
        <p:grpSpPr>
          <a:xfrm>
            <a:off x="5831123" y="3652602"/>
            <a:ext cx="2147098" cy="1101178"/>
            <a:chOff x="5840819" y="3520440"/>
            <a:chExt cx="2342286" cy="1215271"/>
          </a:xfrm>
        </p:grpSpPr>
        <p:pic>
          <p:nvPicPr>
            <p:cNvPr id="8" name="図 7">
              <a:extLst>
                <a:ext uri="{FF2B5EF4-FFF2-40B4-BE49-F238E27FC236}">
                  <a16:creationId xmlns:a16="http://schemas.microsoft.com/office/drawing/2014/main" id="{82FCB58F-BB77-F844-AA2B-2DBA2E20A78C}"/>
                </a:ext>
              </a:extLst>
            </p:cNvPr>
            <p:cNvPicPr>
              <a:picLocks noChangeAspect="1"/>
            </p:cNvPicPr>
            <p:nvPr/>
          </p:nvPicPr>
          <p:blipFill>
            <a:blip r:embed="rId4"/>
            <a:stretch>
              <a:fillRect/>
            </a:stretch>
          </p:blipFill>
          <p:spPr>
            <a:xfrm>
              <a:off x="5898655" y="3566160"/>
              <a:ext cx="2284450" cy="1169551"/>
            </a:xfrm>
            <a:prstGeom prst="rect">
              <a:avLst/>
            </a:prstGeom>
            <a:ln>
              <a:noFill/>
            </a:ln>
          </p:spPr>
        </p:pic>
        <p:sp>
          <p:nvSpPr>
            <p:cNvPr id="3" name="四角形吹き出し 2">
              <a:extLst>
                <a:ext uri="{FF2B5EF4-FFF2-40B4-BE49-F238E27FC236}">
                  <a16:creationId xmlns:a16="http://schemas.microsoft.com/office/drawing/2014/main" id="{7B95964E-9D0D-9248-99EA-C96953AAB5E0}"/>
                </a:ext>
              </a:extLst>
            </p:cNvPr>
            <p:cNvSpPr/>
            <p:nvPr/>
          </p:nvSpPr>
          <p:spPr bwMode="auto">
            <a:xfrm>
              <a:off x="5840819" y="3520440"/>
              <a:ext cx="2342286" cy="1042416"/>
            </a:xfrm>
            <a:prstGeom prst="wedgeRectCallout">
              <a:avLst>
                <a:gd name="adj1" fmla="val -61047"/>
                <a:gd name="adj2" fmla="val -130086"/>
              </a:avLst>
            </a:prstGeom>
            <a:noFill/>
            <a:ln w="6350"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grpSp>
    </p:spTree>
    <p:extLst>
      <p:ext uri="{BB962C8B-B14F-4D97-AF65-F5344CB8AC3E}">
        <p14:creationId xmlns:p14="http://schemas.microsoft.com/office/powerpoint/2010/main" val="269667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80743A-8A2D-4044-9D73-7BFC464748D7}"/>
              </a:ext>
            </a:extLst>
          </p:cNvPr>
          <p:cNvSpPr>
            <a:spLocks noGrp="1"/>
          </p:cNvSpPr>
          <p:nvPr>
            <p:ph type="title"/>
          </p:nvPr>
        </p:nvSpPr>
        <p:spPr>
          <a:xfrm>
            <a:off x="389209" y="302154"/>
            <a:ext cx="7589012" cy="332399"/>
          </a:xfrm>
        </p:spPr>
        <p:txBody>
          <a:bodyPr/>
          <a:lstStyle/>
          <a:p>
            <a:r>
              <a:rPr lang="en-US" dirty="0" err="1"/>
              <a:t>関数</a:t>
            </a:r>
            <a:r>
              <a:rPr lang="en-US" dirty="0"/>
              <a:t> – </a:t>
            </a:r>
            <a:r>
              <a:rPr lang="en-US" dirty="0">
                <a:solidFill>
                  <a:schemeClr val="tx1"/>
                </a:solidFill>
              </a:rPr>
              <a:t>serve</a:t>
            </a:r>
          </a:p>
        </p:txBody>
      </p:sp>
      <p:sp>
        <p:nvSpPr>
          <p:cNvPr id="8" name="Text Placeholder 7">
            <a:extLst>
              <a:ext uri="{FF2B5EF4-FFF2-40B4-BE49-F238E27FC236}">
                <a16:creationId xmlns:a16="http://schemas.microsoft.com/office/drawing/2014/main" id="{9376F7B6-6650-A344-BF59-37F8932408BD}"/>
              </a:ext>
            </a:extLst>
          </p:cNvPr>
          <p:cNvSpPr>
            <a:spLocks noGrp="1"/>
          </p:cNvSpPr>
          <p:nvPr>
            <p:ph type="body" sz="quarter" idx="10"/>
          </p:nvPr>
        </p:nvSpPr>
        <p:spPr>
          <a:xfrm>
            <a:off x="387907" y="1360607"/>
            <a:ext cx="3970448" cy="3136243"/>
          </a:xfrm>
        </p:spPr>
        <p:txBody>
          <a:bodyPr/>
          <a:lstStyle/>
          <a:p>
            <a:r>
              <a:rPr lang="en-US" dirty="0"/>
              <a:t>Waiting for users at the root URL</a:t>
            </a:r>
          </a:p>
          <a:p>
            <a:pPr lvl="1"/>
            <a:r>
              <a:rPr lang="en-US" dirty="0"/>
              <a:t>localhost:10101/</a:t>
            </a:r>
          </a:p>
          <a:p>
            <a:pPr lvl="1"/>
            <a:r>
              <a:rPr lang="en-US" dirty="0"/>
              <a:t>myurl:10101/</a:t>
            </a:r>
          </a:p>
          <a:p>
            <a:pPr lvl="1"/>
            <a:endParaRPr lang="en-US" dirty="0"/>
          </a:p>
          <a:p>
            <a:r>
              <a:rPr lang="en-US" dirty="0"/>
              <a:t>This function runs each time any user interacts with your app</a:t>
            </a:r>
          </a:p>
          <a:p>
            <a:pPr lvl="1"/>
            <a:r>
              <a:rPr lang="en-US" dirty="0"/>
              <a:t>Setup the browser tab if this is a new user</a:t>
            </a:r>
          </a:p>
          <a:p>
            <a:pPr lvl="1"/>
            <a:r>
              <a:rPr lang="en-US" dirty="0"/>
              <a:t>Handle any user events like button clicks or file uploads</a:t>
            </a:r>
          </a:p>
          <a:p>
            <a:pPr lvl="1"/>
            <a:r>
              <a:rPr lang="en-US" dirty="0"/>
              <a:t>Save new content to the server</a:t>
            </a:r>
          </a:p>
        </p:txBody>
      </p:sp>
      <p:sp>
        <p:nvSpPr>
          <p:cNvPr id="9" name="Text Placeholder 8">
            <a:extLst>
              <a:ext uri="{FF2B5EF4-FFF2-40B4-BE49-F238E27FC236}">
                <a16:creationId xmlns:a16="http://schemas.microsoft.com/office/drawing/2014/main" id="{8B669BB2-CB32-5842-87A3-C64974A4F209}"/>
              </a:ext>
            </a:extLst>
          </p:cNvPr>
          <p:cNvSpPr>
            <a:spLocks noGrp="1"/>
          </p:cNvSpPr>
          <p:nvPr>
            <p:ph type="body" sz="quarter" idx="12"/>
          </p:nvPr>
        </p:nvSpPr>
        <p:spPr>
          <a:xfrm>
            <a:off x="4358355" y="1360607"/>
            <a:ext cx="4531623" cy="1551194"/>
          </a:xfrm>
        </p:spPr>
        <p:txBody>
          <a:bodyPr/>
          <a:lstStyle/>
          <a:p>
            <a:pPr marL="0" indent="0">
              <a:buNone/>
            </a:pPr>
            <a:r>
              <a:rPr lang="en-US" sz="1400" dirty="0">
                <a:solidFill>
                  <a:srgbClr val="BBB529"/>
                </a:solidFill>
              </a:rPr>
              <a:t>@app</a:t>
            </a:r>
            <a:r>
              <a:rPr lang="en-US" sz="1400" dirty="0"/>
              <a:t>(</a:t>
            </a:r>
            <a:r>
              <a:rPr lang="en-US" sz="1400" dirty="0">
                <a:solidFill>
                  <a:srgbClr val="6A8759"/>
                </a:solidFill>
              </a:rPr>
              <a:t>'/'</a:t>
            </a:r>
            <a:r>
              <a:rPr lang="en-US" sz="1400" dirty="0"/>
              <a:t>)</a:t>
            </a:r>
            <a:br>
              <a:rPr lang="en-US" sz="1400" dirty="0"/>
            </a:br>
            <a:r>
              <a:rPr lang="en-US" sz="1400" dirty="0">
                <a:solidFill>
                  <a:srgbClr val="CC7832"/>
                </a:solidFill>
              </a:rPr>
              <a:t>async def </a:t>
            </a:r>
            <a:r>
              <a:rPr lang="en-US" sz="1400" dirty="0">
                <a:solidFill>
                  <a:srgbClr val="FFC66D"/>
                </a:solidFill>
              </a:rPr>
              <a:t>serve</a:t>
            </a:r>
            <a:r>
              <a:rPr lang="en-US" sz="1400" dirty="0"/>
              <a:t>(q: Q):</a:t>
            </a:r>
            <a:br>
              <a:rPr lang="en-US" sz="1400" dirty="0"/>
            </a:br>
            <a:br>
              <a:rPr lang="en-US" sz="1400" dirty="0"/>
            </a:br>
            <a:r>
              <a:rPr lang="en-US" sz="1400" dirty="0"/>
              <a:t>    </a:t>
            </a:r>
            <a:r>
              <a:rPr lang="en-US" sz="1400" dirty="0">
                <a:solidFill>
                  <a:srgbClr val="CC7832"/>
                </a:solidFill>
              </a:rPr>
              <a:t>if not </a:t>
            </a:r>
            <a:r>
              <a:rPr lang="en-US" sz="1400" dirty="0" err="1"/>
              <a:t>q.client.initialized</a:t>
            </a:r>
            <a:r>
              <a:rPr lang="en-US" sz="1400" dirty="0"/>
              <a:t>:</a:t>
            </a:r>
            <a:br>
              <a:rPr lang="en-US" sz="1400" dirty="0"/>
            </a:br>
            <a:r>
              <a:rPr lang="en-US" sz="1400" dirty="0"/>
              <a:t>        </a:t>
            </a:r>
            <a:r>
              <a:rPr lang="en-US" sz="1400" dirty="0">
                <a:solidFill>
                  <a:srgbClr val="CC7832"/>
                </a:solidFill>
              </a:rPr>
              <a:t>await </a:t>
            </a:r>
            <a:r>
              <a:rPr lang="en-US" sz="1400" dirty="0" err="1"/>
              <a:t>initialize_app_for_new_client</a:t>
            </a:r>
            <a:r>
              <a:rPr lang="en-US" sz="1400" dirty="0"/>
              <a:t>(q)</a:t>
            </a:r>
            <a:br>
              <a:rPr lang="en-US" sz="1400" dirty="0"/>
            </a:br>
            <a:r>
              <a:rPr lang="en-US" sz="1400" dirty="0"/>
              <a:t>    </a:t>
            </a:r>
            <a:r>
              <a:rPr lang="en-US" sz="1400" dirty="0">
                <a:solidFill>
                  <a:srgbClr val="CC7832"/>
                </a:solidFill>
              </a:rPr>
              <a:t>else</a:t>
            </a:r>
            <a:r>
              <a:rPr lang="en-US" sz="1400" dirty="0"/>
              <a:t>:</a:t>
            </a:r>
            <a:br>
              <a:rPr lang="en-US" sz="1400" dirty="0"/>
            </a:br>
            <a:r>
              <a:rPr lang="en-US" sz="1400" dirty="0"/>
              <a:t>        </a:t>
            </a:r>
            <a:r>
              <a:rPr lang="en-US" sz="1400" dirty="0">
                <a:solidFill>
                  <a:srgbClr val="CC7832"/>
                </a:solidFill>
              </a:rPr>
              <a:t>await </a:t>
            </a:r>
            <a:r>
              <a:rPr lang="en-US" sz="1400" dirty="0" err="1"/>
              <a:t>handle_on</a:t>
            </a:r>
            <a:r>
              <a:rPr lang="en-US" sz="1400" dirty="0"/>
              <a:t>(q)</a:t>
            </a:r>
            <a:br>
              <a:rPr lang="en-US" sz="1400" dirty="0"/>
            </a:br>
            <a:r>
              <a:rPr lang="en-US" sz="1400" dirty="0"/>
              <a:t>    </a:t>
            </a:r>
            <a:r>
              <a:rPr lang="en-US" sz="1400" dirty="0">
                <a:solidFill>
                  <a:srgbClr val="CC7832"/>
                </a:solidFill>
              </a:rPr>
              <a:t>await </a:t>
            </a:r>
            <a:r>
              <a:rPr lang="en-US" sz="1400" dirty="0" err="1"/>
              <a:t>q.page.save</a:t>
            </a:r>
            <a:r>
              <a:rPr lang="en-US" sz="1400" dirty="0"/>
              <a:t>()</a:t>
            </a:r>
            <a:endParaRPr lang="en-US" sz="1400" dirty="0">
              <a:latin typeface="Consolas" panose="020B0609020204030204" pitchFamily="49" charset="0"/>
              <a:cs typeface="Consolas" panose="020B0609020204030204" pitchFamily="49" charset="0"/>
            </a:endParaRPr>
          </a:p>
        </p:txBody>
      </p:sp>
      <p:sp>
        <p:nvSpPr>
          <p:cNvPr id="7" name="Text Placeholder 6">
            <a:extLst>
              <a:ext uri="{FF2B5EF4-FFF2-40B4-BE49-F238E27FC236}">
                <a16:creationId xmlns:a16="http://schemas.microsoft.com/office/drawing/2014/main" id="{5BE741D0-FE77-DE45-865E-77C7FDD4026C}"/>
              </a:ext>
            </a:extLst>
          </p:cNvPr>
          <p:cNvSpPr>
            <a:spLocks noGrp="1"/>
          </p:cNvSpPr>
          <p:nvPr>
            <p:ph type="body" sz="quarter" idx="11"/>
          </p:nvPr>
        </p:nvSpPr>
        <p:spPr/>
        <p:txBody>
          <a:bodyPr/>
          <a:lstStyle/>
          <a:p>
            <a:r>
              <a:rPr lang="en-US" dirty="0"/>
              <a:t>What happens when users interact with our app</a:t>
            </a:r>
          </a:p>
        </p:txBody>
      </p:sp>
    </p:spTree>
    <p:extLst>
      <p:ext uri="{BB962C8B-B14F-4D97-AF65-F5344CB8AC3E}">
        <p14:creationId xmlns:p14="http://schemas.microsoft.com/office/powerpoint/2010/main" val="359840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09977-EC46-184A-954C-B99BFE9E9E40}"/>
              </a:ext>
            </a:extLst>
          </p:cNvPr>
          <p:cNvSpPr>
            <a:spLocks noGrp="1"/>
          </p:cNvSpPr>
          <p:nvPr>
            <p:ph type="title"/>
          </p:nvPr>
        </p:nvSpPr>
        <p:spPr>
          <a:xfrm>
            <a:off x="389209" y="302154"/>
            <a:ext cx="7589012" cy="332399"/>
          </a:xfrm>
        </p:spPr>
        <p:txBody>
          <a:bodyPr/>
          <a:lstStyle/>
          <a:p>
            <a:r>
              <a:rPr lang="en-US" altLang="ja-JP" dirty="0" err="1"/>
              <a:t>関数</a:t>
            </a:r>
            <a:r>
              <a:rPr lang="en-US" altLang="ja-JP" dirty="0"/>
              <a:t> – </a:t>
            </a:r>
            <a:r>
              <a:rPr lang="en-US" altLang="ja-JP" dirty="0" err="1">
                <a:solidFill>
                  <a:schemeClr val="tx1"/>
                </a:solidFill>
              </a:rPr>
              <a:t>initialize_app_for_new_client</a:t>
            </a:r>
            <a:endParaRPr lang="en-US" dirty="0">
              <a:solidFill>
                <a:schemeClr val="tx1"/>
              </a:solidFill>
            </a:endParaRPr>
          </a:p>
        </p:txBody>
      </p:sp>
      <p:sp>
        <p:nvSpPr>
          <p:cNvPr id="3" name="Text Placeholder 2">
            <a:extLst>
              <a:ext uri="{FF2B5EF4-FFF2-40B4-BE49-F238E27FC236}">
                <a16:creationId xmlns:a16="http://schemas.microsoft.com/office/drawing/2014/main" id="{7C0FE834-3F2A-6E43-9CD3-5874C95873E3}"/>
              </a:ext>
            </a:extLst>
          </p:cNvPr>
          <p:cNvSpPr>
            <a:spLocks noGrp="1"/>
          </p:cNvSpPr>
          <p:nvPr>
            <p:ph type="body" sz="quarter" idx="10"/>
          </p:nvPr>
        </p:nvSpPr>
        <p:spPr>
          <a:xfrm>
            <a:off x="387907" y="1360607"/>
            <a:ext cx="3970448" cy="3782574"/>
          </a:xfrm>
        </p:spPr>
        <p:txBody>
          <a:bodyPr/>
          <a:lstStyle/>
          <a:p>
            <a:r>
              <a:rPr lang="en-US" sz="1600" dirty="0"/>
              <a:t>Record that this tab has not completed any of the configuration steps</a:t>
            </a:r>
          </a:p>
          <a:p>
            <a:pPr lvl="1"/>
            <a:r>
              <a:rPr lang="en-US" sz="1400" dirty="0"/>
              <a:t>Each browser tab visiting your app can see different content! </a:t>
            </a:r>
          </a:p>
          <a:p>
            <a:pPr lvl="1"/>
            <a:r>
              <a:rPr lang="en-US" sz="1400" dirty="0"/>
              <a:t>Use </a:t>
            </a:r>
            <a:r>
              <a:rPr lang="en-US" sz="1400" dirty="0" err="1">
                <a:latin typeface="Consolas" panose="020B0609020204030204" pitchFamily="49" charset="0"/>
                <a:cs typeface="Consolas" panose="020B0609020204030204" pitchFamily="49" charset="0"/>
              </a:rPr>
              <a:t>q.client</a:t>
            </a:r>
            <a:r>
              <a:rPr lang="en-US" sz="1400" dirty="0">
                <a:latin typeface="Consolas" panose="020B0609020204030204" pitchFamily="49" charset="0"/>
                <a:cs typeface="Consolas" panose="020B0609020204030204" pitchFamily="49" charset="0"/>
              </a:rPr>
              <a:t>.*</a:t>
            </a:r>
            <a:r>
              <a:rPr lang="en-US" sz="1400" dirty="0">
                <a:cs typeface="Consolas" panose="020B0609020204030204" pitchFamily="49" charset="0"/>
              </a:rPr>
              <a:t> to create variables for saving information about this tab you want to reference throughout the app</a:t>
            </a:r>
            <a:endParaRPr lang="en-US" sz="700" dirty="0"/>
          </a:p>
          <a:p>
            <a:r>
              <a:rPr lang="en-US" sz="1600" dirty="0"/>
              <a:t>While developing, we can hard-code our DAI credentials for an easier experience</a:t>
            </a:r>
            <a:endParaRPr lang="en-US" sz="700" dirty="0"/>
          </a:p>
          <a:p>
            <a:r>
              <a:rPr lang="en-US" sz="1600" dirty="0"/>
              <a:t>Call two functions which render UI elements to the tab</a:t>
            </a:r>
            <a:endParaRPr lang="en-US" sz="700" dirty="0"/>
          </a:p>
          <a:p>
            <a:r>
              <a:rPr lang="en-US" sz="1600" dirty="0"/>
              <a:t>Record that this browser tab is setup</a:t>
            </a:r>
          </a:p>
          <a:p>
            <a:pPr lvl="1"/>
            <a:endParaRPr lang="en-US" sz="1400" dirty="0"/>
          </a:p>
        </p:txBody>
      </p:sp>
      <p:sp>
        <p:nvSpPr>
          <p:cNvPr id="4" name="Text Placeholder 3">
            <a:extLst>
              <a:ext uri="{FF2B5EF4-FFF2-40B4-BE49-F238E27FC236}">
                <a16:creationId xmlns:a16="http://schemas.microsoft.com/office/drawing/2014/main" id="{B112F4C3-D10B-BF40-B562-6B947D093060}"/>
              </a:ext>
            </a:extLst>
          </p:cNvPr>
          <p:cNvSpPr>
            <a:spLocks noGrp="1"/>
          </p:cNvSpPr>
          <p:nvPr>
            <p:ph type="body" sz="quarter" idx="12"/>
          </p:nvPr>
        </p:nvSpPr>
        <p:spPr>
          <a:xfrm>
            <a:off x="4919530" y="1360607"/>
            <a:ext cx="3970448" cy="2326791"/>
          </a:xfrm>
        </p:spPr>
        <p:txBody>
          <a:bodyPr/>
          <a:lstStyle/>
          <a:p>
            <a:pPr marL="0" indent="0">
              <a:buNone/>
            </a:pPr>
            <a:r>
              <a:rPr lang="en-US" sz="1050" dirty="0">
                <a:solidFill>
                  <a:srgbClr val="CC7832"/>
                </a:solidFill>
              </a:rPr>
              <a:t>async def </a:t>
            </a:r>
            <a:r>
              <a:rPr lang="en-US" sz="1050" dirty="0" err="1">
                <a:solidFill>
                  <a:srgbClr val="FFC66D"/>
                </a:solidFill>
              </a:rPr>
              <a:t>initialize_app_for_new_client</a:t>
            </a:r>
            <a:r>
              <a:rPr lang="en-US" sz="1050" dirty="0"/>
              <a:t>(q: Q):</a:t>
            </a:r>
            <a:br>
              <a:rPr lang="en-US" sz="1050" dirty="0"/>
            </a:br>
            <a:br>
              <a:rPr lang="en-US" sz="1050" dirty="0"/>
            </a:br>
            <a:r>
              <a:rPr lang="en-US" sz="1050" dirty="0"/>
              <a:t>    </a:t>
            </a:r>
            <a:r>
              <a:rPr lang="en-US" sz="1050" dirty="0">
                <a:solidFill>
                  <a:srgbClr val="808080"/>
                </a:solidFill>
              </a:rPr>
              <a:t># Save which activities each tab has successfully accomplished</a:t>
            </a:r>
            <a:br>
              <a:rPr lang="en-US" sz="1050" dirty="0">
                <a:solidFill>
                  <a:srgbClr val="808080"/>
                </a:solidFill>
              </a:rPr>
            </a:br>
            <a:r>
              <a:rPr lang="en-US" sz="1050" dirty="0">
                <a:solidFill>
                  <a:srgbClr val="808080"/>
                </a:solidFill>
              </a:rPr>
              <a:t>    </a:t>
            </a:r>
            <a:r>
              <a:rPr lang="en-US" sz="1050" dirty="0" err="1"/>
              <a:t>q.client.dai_connection</a:t>
            </a:r>
            <a:r>
              <a:rPr lang="en-US" sz="1050" dirty="0"/>
              <a:t> = </a:t>
            </a:r>
            <a:r>
              <a:rPr lang="en-US" sz="1050" dirty="0">
                <a:solidFill>
                  <a:srgbClr val="CC7832"/>
                </a:solidFill>
              </a:rPr>
              <a:t>False</a:t>
            </a:r>
            <a:br>
              <a:rPr lang="en-US" sz="1050" dirty="0">
                <a:solidFill>
                  <a:srgbClr val="CC7832"/>
                </a:solidFill>
              </a:rPr>
            </a:br>
            <a:r>
              <a:rPr lang="en-US" sz="1050" dirty="0">
                <a:solidFill>
                  <a:srgbClr val="CC7832"/>
                </a:solidFill>
              </a:rPr>
              <a:t>    </a:t>
            </a:r>
            <a:r>
              <a:rPr lang="en-US" sz="1050" dirty="0" err="1"/>
              <a:t>q.client.model_selected</a:t>
            </a:r>
            <a:r>
              <a:rPr lang="en-US" sz="1050" dirty="0"/>
              <a:t> = </a:t>
            </a:r>
            <a:r>
              <a:rPr lang="en-US" sz="1050" dirty="0">
                <a:solidFill>
                  <a:srgbClr val="CC7832"/>
                </a:solidFill>
              </a:rPr>
              <a:t>False</a:t>
            </a:r>
            <a:br>
              <a:rPr lang="en-US" sz="1050" dirty="0">
                <a:solidFill>
                  <a:srgbClr val="CC7832"/>
                </a:solidFill>
              </a:rPr>
            </a:br>
            <a:r>
              <a:rPr lang="en-US" sz="1050" dirty="0">
                <a:solidFill>
                  <a:srgbClr val="CC7832"/>
                </a:solidFill>
              </a:rPr>
              <a:t>    </a:t>
            </a:r>
            <a:r>
              <a:rPr lang="en-US" sz="1050" dirty="0" err="1"/>
              <a:t>q.client.data_uploaded</a:t>
            </a:r>
            <a:r>
              <a:rPr lang="en-US" sz="1050" dirty="0"/>
              <a:t> = </a:t>
            </a:r>
            <a:r>
              <a:rPr lang="en-US" sz="1050" dirty="0">
                <a:solidFill>
                  <a:srgbClr val="CC7832"/>
                </a:solidFill>
              </a:rPr>
              <a:t>False</a:t>
            </a:r>
            <a:br>
              <a:rPr lang="en-US" sz="1050" dirty="0">
                <a:solidFill>
                  <a:srgbClr val="CC7832"/>
                </a:solidFill>
              </a:rPr>
            </a:br>
            <a:br>
              <a:rPr lang="en-US" sz="1050" dirty="0">
                <a:solidFill>
                  <a:srgbClr val="CC7832"/>
                </a:solidFill>
              </a:rPr>
            </a:br>
            <a:r>
              <a:rPr lang="en-US" sz="1050" dirty="0">
                <a:solidFill>
                  <a:srgbClr val="CC7832"/>
                </a:solidFill>
              </a:rPr>
              <a:t>    </a:t>
            </a:r>
            <a:r>
              <a:rPr lang="en-US" sz="1050" dirty="0">
                <a:solidFill>
                  <a:srgbClr val="808080"/>
                </a:solidFill>
              </a:rPr>
              <a:t># </a:t>
            </a:r>
            <a:r>
              <a:rPr lang="en-US" sz="1050" i="1" dirty="0">
                <a:solidFill>
                  <a:srgbClr val="A8C023"/>
                </a:solidFill>
              </a:rPr>
              <a:t>TODO: delete</a:t>
            </a:r>
            <a:br>
              <a:rPr lang="en-US" sz="1050" i="1" dirty="0">
                <a:solidFill>
                  <a:srgbClr val="A8C023"/>
                </a:solidFill>
              </a:rPr>
            </a:br>
            <a:r>
              <a:rPr lang="en-US" sz="1050" i="1" dirty="0">
                <a:solidFill>
                  <a:srgbClr val="A8C023"/>
                </a:solidFill>
              </a:rPr>
              <a:t>    </a:t>
            </a:r>
            <a:r>
              <a:rPr lang="en-US" sz="1050" dirty="0" err="1"/>
              <a:t>q.client.dai_url</a:t>
            </a:r>
            <a:r>
              <a:rPr lang="en-US" sz="1050" dirty="0"/>
              <a:t> = </a:t>
            </a:r>
            <a:r>
              <a:rPr lang="en-US" sz="1050" dirty="0">
                <a:solidFill>
                  <a:srgbClr val="6A8759"/>
                </a:solidFill>
              </a:rPr>
              <a:t>'http://54.84.100.125:12345'</a:t>
            </a:r>
            <a:br>
              <a:rPr lang="en-US" sz="1050" dirty="0">
                <a:solidFill>
                  <a:srgbClr val="6A8759"/>
                </a:solidFill>
              </a:rPr>
            </a:br>
            <a:r>
              <a:rPr lang="en-US" sz="1050" dirty="0">
                <a:solidFill>
                  <a:srgbClr val="6A8759"/>
                </a:solidFill>
              </a:rPr>
              <a:t>    </a:t>
            </a:r>
            <a:r>
              <a:rPr lang="en-US" sz="1050" dirty="0" err="1"/>
              <a:t>q.client.dai_username</a:t>
            </a:r>
            <a:r>
              <a:rPr lang="en-US" sz="1050" dirty="0"/>
              <a:t> = </a:t>
            </a:r>
            <a:r>
              <a:rPr lang="en-US" sz="1050" dirty="0">
                <a:solidFill>
                  <a:srgbClr val="6A8759"/>
                </a:solidFill>
              </a:rPr>
              <a:t>'h2oai'</a:t>
            </a:r>
            <a:br>
              <a:rPr lang="en-US" sz="1050" dirty="0">
                <a:solidFill>
                  <a:srgbClr val="6A8759"/>
                </a:solidFill>
              </a:rPr>
            </a:br>
            <a:r>
              <a:rPr lang="en-US" sz="1050" dirty="0">
                <a:solidFill>
                  <a:srgbClr val="6A8759"/>
                </a:solidFill>
              </a:rPr>
              <a:t>    </a:t>
            </a:r>
            <a:r>
              <a:rPr lang="en-US" sz="1050" dirty="0" err="1"/>
              <a:t>q.client.dai_password</a:t>
            </a:r>
            <a:r>
              <a:rPr lang="en-US" sz="1050" dirty="0"/>
              <a:t> = </a:t>
            </a:r>
            <a:r>
              <a:rPr lang="en-US" sz="1050" dirty="0">
                <a:solidFill>
                  <a:srgbClr val="6A8759"/>
                </a:solidFill>
              </a:rPr>
              <a:t>'i-0d7fabc9ac7b049ab'</a:t>
            </a:r>
            <a:br>
              <a:rPr lang="en-US" sz="1050" dirty="0">
                <a:solidFill>
                  <a:srgbClr val="6A8759"/>
                </a:solidFill>
              </a:rPr>
            </a:br>
            <a:br>
              <a:rPr lang="en-US" sz="1050" dirty="0">
                <a:solidFill>
                  <a:srgbClr val="6A8759"/>
                </a:solidFill>
              </a:rPr>
            </a:br>
            <a:r>
              <a:rPr lang="en-US" sz="1050" dirty="0">
                <a:solidFill>
                  <a:srgbClr val="6A8759"/>
                </a:solidFill>
              </a:rPr>
              <a:t>    </a:t>
            </a:r>
            <a:r>
              <a:rPr lang="en-US" sz="1050" dirty="0" err="1"/>
              <a:t>render_main</a:t>
            </a:r>
            <a:r>
              <a:rPr lang="en-US" sz="1050" dirty="0"/>
              <a:t>(q)</a:t>
            </a:r>
            <a:br>
              <a:rPr lang="en-US" sz="1050" dirty="0"/>
            </a:br>
            <a:r>
              <a:rPr lang="en-US" sz="1050" dirty="0"/>
              <a:t>    </a:t>
            </a:r>
            <a:r>
              <a:rPr lang="en-US" sz="1050" dirty="0" err="1"/>
              <a:t>render_sidebar</a:t>
            </a:r>
            <a:r>
              <a:rPr lang="en-US" sz="1050" dirty="0"/>
              <a:t>(q)</a:t>
            </a:r>
            <a:br>
              <a:rPr lang="en-US" sz="1050" dirty="0"/>
            </a:br>
            <a:br>
              <a:rPr lang="en-US" sz="1050" dirty="0"/>
            </a:br>
            <a:r>
              <a:rPr lang="en-US" sz="1050" dirty="0"/>
              <a:t>    </a:t>
            </a:r>
            <a:r>
              <a:rPr lang="en-US" sz="1050" dirty="0" err="1"/>
              <a:t>q.client.initialized</a:t>
            </a:r>
            <a:r>
              <a:rPr lang="en-US" sz="1050" dirty="0"/>
              <a:t> = </a:t>
            </a:r>
            <a:r>
              <a:rPr lang="en-US" sz="1050" dirty="0">
                <a:solidFill>
                  <a:srgbClr val="CC7832"/>
                </a:solidFill>
              </a:rPr>
              <a:t>True</a:t>
            </a:r>
            <a:endParaRPr lang="en-US" sz="1050" dirty="0">
              <a:latin typeface="Consolas" panose="020B0609020204030204" pitchFamily="49" charset="0"/>
              <a:cs typeface="Consolas" panose="020B0609020204030204" pitchFamily="49" charset="0"/>
            </a:endParaRPr>
          </a:p>
        </p:txBody>
      </p:sp>
      <p:sp>
        <p:nvSpPr>
          <p:cNvPr id="5" name="Text Placeholder 4">
            <a:extLst>
              <a:ext uri="{FF2B5EF4-FFF2-40B4-BE49-F238E27FC236}">
                <a16:creationId xmlns:a16="http://schemas.microsoft.com/office/drawing/2014/main" id="{3B773DF0-20FC-2940-975C-3EFDCF87A303}"/>
              </a:ext>
            </a:extLst>
          </p:cNvPr>
          <p:cNvSpPr>
            <a:spLocks noGrp="1"/>
          </p:cNvSpPr>
          <p:nvPr>
            <p:ph type="body" sz="quarter" idx="11"/>
          </p:nvPr>
        </p:nvSpPr>
        <p:spPr/>
        <p:txBody>
          <a:bodyPr/>
          <a:lstStyle/>
          <a:p>
            <a:r>
              <a:rPr lang="en-US" dirty="0"/>
              <a:t>Information needed the first time a client comes to the app</a:t>
            </a:r>
          </a:p>
        </p:txBody>
      </p:sp>
    </p:spTree>
    <p:extLst>
      <p:ext uri="{BB962C8B-B14F-4D97-AF65-F5344CB8AC3E}">
        <p14:creationId xmlns:p14="http://schemas.microsoft.com/office/powerpoint/2010/main" val="216151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634B8-C228-8943-9C9A-A6A6022D4579}"/>
              </a:ext>
            </a:extLst>
          </p:cNvPr>
          <p:cNvSpPr>
            <a:spLocks noGrp="1"/>
          </p:cNvSpPr>
          <p:nvPr>
            <p:ph type="title"/>
          </p:nvPr>
        </p:nvSpPr>
        <p:spPr/>
        <p:txBody>
          <a:bodyPr/>
          <a:lstStyle/>
          <a:p>
            <a:r>
              <a:rPr lang="en-US" altLang="ja-JP" dirty="0" err="1"/>
              <a:t>関数</a:t>
            </a:r>
            <a:r>
              <a:rPr lang="en-US" altLang="ja-JP" dirty="0"/>
              <a:t> – </a:t>
            </a:r>
            <a:r>
              <a:rPr lang="en-US" altLang="ja-JP" dirty="0" err="1">
                <a:solidFill>
                  <a:schemeClr val="tx1"/>
                </a:solidFill>
              </a:rPr>
              <a:t>render_main</a:t>
            </a:r>
            <a:endParaRPr lang="en-US" dirty="0">
              <a:solidFill>
                <a:schemeClr val="tx1"/>
              </a:solidFill>
            </a:endParaRPr>
          </a:p>
        </p:txBody>
      </p:sp>
      <p:sp>
        <p:nvSpPr>
          <p:cNvPr id="3" name="Text Placeholder 2">
            <a:extLst>
              <a:ext uri="{FF2B5EF4-FFF2-40B4-BE49-F238E27FC236}">
                <a16:creationId xmlns:a16="http://schemas.microsoft.com/office/drawing/2014/main" id="{DCD1CAA4-290F-9F41-B916-1DC71D7FEADF}"/>
              </a:ext>
            </a:extLst>
          </p:cNvPr>
          <p:cNvSpPr>
            <a:spLocks noGrp="1"/>
          </p:cNvSpPr>
          <p:nvPr>
            <p:ph type="body" sz="quarter" idx="10"/>
          </p:nvPr>
        </p:nvSpPr>
        <p:spPr>
          <a:xfrm>
            <a:off x="387907" y="1360607"/>
            <a:ext cx="3970448" cy="2588401"/>
          </a:xfrm>
        </p:spPr>
        <p:txBody>
          <a:bodyPr/>
          <a:lstStyle/>
          <a:p>
            <a:r>
              <a:rPr lang="en-US" dirty="0"/>
              <a:t>Create a meta card</a:t>
            </a:r>
          </a:p>
          <a:p>
            <a:pPr lvl="1"/>
            <a:r>
              <a:rPr lang="en-US" dirty="0"/>
              <a:t>Information used in the app that is not an explicit card</a:t>
            </a:r>
          </a:p>
          <a:p>
            <a:pPr lvl="1"/>
            <a:r>
              <a:rPr lang="en-US" dirty="0"/>
              <a:t>Browser tab title</a:t>
            </a:r>
          </a:p>
          <a:p>
            <a:pPr lvl="1"/>
            <a:r>
              <a:rPr lang="en-US" dirty="0"/>
              <a:t>Color theme</a:t>
            </a:r>
          </a:p>
          <a:p>
            <a:pPr lvl="1"/>
            <a:r>
              <a:rPr lang="en-US" dirty="0"/>
              <a:t>Google Analytics</a:t>
            </a:r>
          </a:p>
          <a:p>
            <a:r>
              <a:rPr lang="en-US" dirty="0"/>
              <a:t>Create a header card</a:t>
            </a:r>
          </a:p>
          <a:p>
            <a:pPr lvl="1"/>
            <a:r>
              <a:rPr lang="en-US" dirty="0"/>
              <a:t>Located at the top of the app, for the whole width of the screen</a:t>
            </a:r>
          </a:p>
        </p:txBody>
      </p:sp>
      <p:sp>
        <p:nvSpPr>
          <p:cNvPr id="4" name="Text Placeholder 3">
            <a:extLst>
              <a:ext uri="{FF2B5EF4-FFF2-40B4-BE49-F238E27FC236}">
                <a16:creationId xmlns:a16="http://schemas.microsoft.com/office/drawing/2014/main" id="{147AC866-6EE9-6E47-9A96-9DF3D42ED100}"/>
              </a:ext>
            </a:extLst>
          </p:cNvPr>
          <p:cNvSpPr>
            <a:spLocks noGrp="1"/>
          </p:cNvSpPr>
          <p:nvPr>
            <p:ph type="body" sz="quarter" idx="12"/>
          </p:nvPr>
        </p:nvSpPr>
        <p:spPr>
          <a:xfrm>
            <a:off x="4919530" y="1360607"/>
            <a:ext cx="3970448" cy="1980542"/>
          </a:xfrm>
        </p:spPr>
        <p:txBody>
          <a:bodyPr/>
          <a:lstStyle/>
          <a:p>
            <a:pPr marL="0" indent="0">
              <a:buNone/>
            </a:pPr>
            <a:r>
              <a:rPr lang="en-US" sz="1100" dirty="0">
                <a:solidFill>
                  <a:srgbClr val="CC7832"/>
                </a:solidFill>
              </a:rPr>
              <a:t>def </a:t>
            </a:r>
            <a:r>
              <a:rPr lang="en-US" sz="1100" dirty="0" err="1">
                <a:solidFill>
                  <a:srgbClr val="FFC66D"/>
                </a:solidFill>
              </a:rPr>
              <a:t>render_main</a:t>
            </a:r>
            <a:r>
              <a:rPr lang="en-US" sz="1100" dirty="0"/>
              <a:t>(q: Q):</a:t>
            </a:r>
            <a:br>
              <a:rPr lang="en-US" sz="1100" dirty="0"/>
            </a:br>
            <a:r>
              <a:rPr lang="en-US" sz="1100" dirty="0"/>
              <a:t>    </a:t>
            </a:r>
            <a:r>
              <a:rPr lang="en-US" sz="1100" dirty="0" err="1"/>
              <a:t>q.page</a:t>
            </a:r>
            <a:r>
              <a:rPr lang="en-US" sz="1100" dirty="0"/>
              <a:t>[</a:t>
            </a:r>
            <a:r>
              <a:rPr lang="en-US" sz="1100" dirty="0">
                <a:solidFill>
                  <a:srgbClr val="6A8759"/>
                </a:solidFill>
              </a:rPr>
              <a:t>'meta'</a:t>
            </a:r>
            <a:r>
              <a:rPr lang="en-US" sz="1100" dirty="0"/>
              <a:t>] = </a:t>
            </a:r>
            <a:r>
              <a:rPr lang="en-US" sz="1100" dirty="0" err="1"/>
              <a:t>ui.meta_card</a:t>
            </a:r>
            <a:r>
              <a:rPr lang="en-US" sz="1100" dirty="0"/>
              <a:t>(</a:t>
            </a:r>
            <a:br>
              <a:rPr lang="en-US" sz="1100" dirty="0"/>
            </a:br>
            <a:r>
              <a:rPr lang="en-US" sz="1100" dirty="0"/>
              <a:t>        </a:t>
            </a:r>
            <a:r>
              <a:rPr lang="en-US" sz="1100" dirty="0">
                <a:solidFill>
                  <a:srgbClr val="AA4926"/>
                </a:solidFill>
              </a:rPr>
              <a:t>box</a:t>
            </a:r>
            <a:r>
              <a:rPr lang="en-US" sz="1100" dirty="0"/>
              <a:t>=</a:t>
            </a:r>
            <a:r>
              <a:rPr lang="en-US" sz="1100" dirty="0">
                <a:solidFill>
                  <a:srgbClr val="6A8759"/>
                </a:solidFill>
              </a:rPr>
              <a:t>''</a:t>
            </a:r>
            <a:r>
              <a:rPr lang="en-US" sz="1100" dirty="0">
                <a:solidFill>
                  <a:srgbClr val="CC7832"/>
                </a:solidFill>
              </a:rPr>
              <a:t>, </a:t>
            </a:r>
            <a:br>
              <a:rPr lang="en-US" sz="1100" dirty="0">
                <a:solidFill>
                  <a:srgbClr val="CC7832"/>
                </a:solidFill>
              </a:rPr>
            </a:br>
            <a:r>
              <a:rPr lang="en-US" sz="1100" dirty="0">
                <a:solidFill>
                  <a:srgbClr val="CC7832"/>
                </a:solidFill>
              </a:rPr>
              <a:t>        </a:t>
            </a:r>
            <a:r>
              <a:rPr lang="en-US" sz="1100" dirty="0">
                <a:solidFill>
                  <a:srgbClr val="AA4926"/>
                </a:solidFill>
              </a:rPr>
              <a:t>title</a:t>
            </a:r>
            <a:r>
              <a:rPr lang="en-US" sz="1100" dirty="0"/>
              <a:t>=</a:t>
            </a:r>
            <a:r>
              <a:rPr lang="en-US" sz="1100" dirty="0">
                <a:solidFill>
                  <a:srgbClr val="6A8759"/>
                </a:solidFill>
              </a:rPr>
              <a:t>'DAI Scoring App'</a:t>
            </a:r>
            <a:r>
              <a:rPr lang="en-US" sz="1100" dirty="0">
                <a:solidFill>
                  <a:srgbClr val="CC7832"/>
                </a:solidFill>
              </a:rPr>
              <a:t>, </a:t>
            </a:r>
            <a:br>
              <a:rPr lang="en-US" sz="1100" dirty="0">
                <a:solidFill>
                  <a:srgbClr val="CC7832"/>
                </a:solidFill>
              </a:rPr>
            </a:br>
            <a:r>
              <a:rPr lang="en-US" sz="1100" dirty="0">
                <a:solidFill>
                  <a:srgbClr val="CC7832"/>
                </a:solidFill>
              </a:rPr>
              <a:t>        </a:t>
            </a:r>
            <a:r>
              <a:rPr lang="en-US" sz="1100" dirty="0">
                <a:solidFill>
                  <a:srgbClr val="AA4926"/>
                </a:solidFill>
              </a:rPr>
              <a:t>theme</a:t>
            </a:r>
            <a:r>
              <a:rPr lang="en-US" sz="1100" dirty="0"/>
              <a:t>=</a:t>
            </a:r>
            <a:r>
              <a:rPr lang="en-US" sz="1100" dirty="0">
                <a:solidFill>
                  <a:srgbClr val="6A8759"/>
                </a:solidFill>
              </a:rPr>
              <a:t>'light'</a:t>
            </a:r>
            <a:br>
              <a:rPr lang="en-US" sz="1100" dirty="0">
                <a:solidFill>
                  <a:srgbClr val="6A8759"/>
                </a:solidFill>
              </a:rPr>
            </a:br>
            <a:r>
              <a:rPr lang="en-US" sz="1100" dirty="0">
                <a:solidFill>
                  <a:srgbClr val="6A8759"/>
                </a:solidFill>
              </a:rPr>
              <a:t>    </a:t>
            </a:r>
            <a:r>
              <a:rPr lang="en-US" sz="1100" dirty="0"/>
              <a:t>)</a:t>
            </a:r>
            <a:br>
              <a:rPr lang="en-US" sz="1100" dirty="0"/>
            </a:br>
            <a:br>
              <a:rPr lang="en-US" sz="1100" dirty="0"/>
            </a:br>
            <a:r>
              <a:rPr lang="en-US" sz="1100" dirty="0"/>
              <a:t>    </a:t>
            </a:r>
            <a:r>
              <a:rPr lang="en-US" sz="1100" dirty="0" err="1"/>
              <a:t>q.page</a:t>
            </a:r>
            <a:r>
              <a:rPr lang="en-US" sz="1100" dirty="0"/>
              <a:t>[</a:t>
            </a:r>
            <a:r>
              <a:rPr lang="en-US" sz="1100" dirty="0">
                <a:solidFill>
                  <a:srgbClr val="6A8759"/>
                </a:solidFill>
              </a:rPr>
              <a:t>'header'</a:t>
            </a:r>
            <a:r>
              <a:rPr lang="en-US" sz="1100" dirty="0"/>
              <a:t>] = </a:t>
            </a:r>
            <a:r>
              <a:rPr lang="en-US" sz="1100" dirty="0" err="1"/>
              <a:t>ui.header_card</a:t>
            </a:r>
            <a:r>
              <a:rPr lang="en-US" sz="1100" dirty="0"/>
              <a:t>(</a:t>
            </a:r>
            <a:br>
              <a:rPr lang="en-US" sz="1100" dirty="0"/>
            </a:br>
            <a:r>
              <a:rPr lang="en-US" sz="1100" dirty="0"/>
              <a:t>        </a:t>
            </a:r>
            <a:r>
              <a:rPr lang="en-US" sz="1100" dirty="0">
                <a:solidFill>
                  <a:srgbClr val="AA4926"/>
                </a:solidFill>
              </a:rPr>
              <a:t>box</a:t>
            </a:r>
            <a:r>
              <a:rPr lang="en-US" sz="1100" dirty="0"/>
              <a:t>=</a:t>
            </a:r>
            <a:r>
              <a:rPr lang="en-US" sz="1100" dirty="0">
                <a:solidFill>
                  <a:srgbClr val="6A8759"/>
                </a:solidFill>
              </a:rPr>
              <a:t>'1 1 11 1'</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AA4926"/>
                </a:solidFill>
              </a:rPr>
              <a:t>title</a:t>
            </a:r>
            <a:r>
              <a:rPr lang="en-US" sz="1100" dirty="0"/>
              <a:t>=</a:t>
            </a:r>
            <a:r>
              <a:rPr lang="en-US" sz="1100" dirty="0">
                <a:solidFill>
                  <a:srgbClr val="6A8759"/>
                </a:solidFill>
              </a:rPr>
              <a:t>'Driverless AI Scoring App'</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AA4926"/>
                </a:solidFill>
              </a:rPr>
              <a:t>subtitle</a:t>
            </a:r>
            <a:r>
              <a:rPr lang="en-US" sz="1100" dirty="0"/>
              <a:t>=</a:t>
            </a:r>
            <a:r>
              <a:rPr lang="en-US" sz="1100" dirty="0">
                <a:solidFill>
                  <a:srgbClr val="6A8759"/>
                </a:solidFill>
              </a:rPr>
              <a:t>'Get predictions on new data from Driverless AI models.'</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t>)</a:t>
            </a:r>
          </a:p>
        </p:txBody>
      </p:sp>
      <p:sp>
        <p:nvSpPr>
          <p:cNvPr id="5" name="Text Placeholder 4">
            <a:extLst>
              <a:ext uri="{FF2B5EF4-FFF2-40B4-BE49-F238E27FC236}">
                <a16:creationId xmlns:a16="http://schemas.microsoft.com/office/drawing/2014/main" id="{DA34CBC4-02C9-CF45-AAF3-AC99A90448DA}"/>
              </a:ext>
            </a:extLst>
          </p:cNvPr>
          <p:cNvSpPr>
            <a:spLocks noGrp="1"/>
          </p:cNvSpPr>
          <p:nvPr>
            <p:ph type="body" sz="quarter" idx="11"/>
          </p:nvPr>
        </p:nvSpPr>
        <p:spPr/>
        <p:txBody>
          <a:bodyPr/>
          <a:lstStyle/>
          <a:p>
            <a:r>
              <a:rPr lang="en-US" dirty="0"/>
              <a:t>UI elements we want users to always see</a:t>
            </a:r>
          </a:p>
        </p:txBody>
      </p:sp>
      <p:pic>
        <p:nvPicPr>
          <p:cNvPr id="6" name="Picture 5">
            <a:extLst>
              <a:ext uri="{FF2B5EF4-FFF2-40B4-BE49-F238E27FC236}">
                <a16:creationId xmlns:a16="http://schemas.microsoft.com/office/drawing/2014/main" id="{8BA65CE0-D711-8F49-AF77-0F46294037B7}"/>
              </a:ext>
            </a:extLst>
          </p:cNvPr>
          <p:cNvPicPr>
            <a:picLocks noChangeAspect="1"/>
          </p:cNvPicPr>
          <p:nvPr/>
        </p:nvPicPr>
        <p:blipFill>
          <a:blip r:embed="rId2"/>
          <a:stretch>
            <a:fillRect/>
          </a:stretch>
        </p:blipFill>
        <p:spPr>
          <a:xfrm>
            <a:off x="0" y="4304658"/>
            <a:ext cx="9144000" cy="740808"/>
          </a:xfrm>
          <a:prstGeom prst="rect">
            <a:avLst/>
          </a:prstGeom>
        </p:spPr>
      </p:pic>
    </p:spTree>
    <p:extLst>
      <p:ext uri="{BB962C8B-B14F-4D97-AF65-F5344CB8AC3E}">
        <p14:creationId xmlns:p14="http://schemas.microsoft.com/office/powerpoint/2010/main" val="33273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634B8-C228-8943-9C9A-A6A6022D4579}"/>
              </a:ext>
            </a:extLst>
          </p:cNvPr>
          <p:cNvSpPr>
            <a:spLocks noGrp="1"/>
          </p:cNvSpPr>
          <p:nvPr>
            <p:ph type="title"/>
          </p:nvPr>
        </p:nvSpPr>
        <p:spPr/>
        <p:txBody>
          <a:bodyPr/>
          <a:lstStyle/>
          <a:p>
            <a:r>
              <a:rPr lang="en-US" altLang="ja-JP" dirty="0" err="1"/>
              <a:t>関数</a:t>
            </a:r>
            <a:r>
              <a:rPr lang="en-US" altLang="ja-JP" dirty="0"/>
              <a:t> – </a:t>
            </a:r>
            <a:r>
              <a:rPr lang="en-US" altLang="ja-JP" dirty="0" err="1">
                <a:solidFill>
                  <a:schemeClr val="tx1"/>
                </a:solidFill>
              </a:rPr>
              <a:t>render_sidebar</a:t>
            </a:r>
            <a:endParaRPr lang="en-US" dirty="0">
              <a:solidFill>
                <a:schemeClr val="tx1"/>
              </a:solidFill>
            </a:endParaRPr>
          </a:p>
        </p:txBody>
      </p:sp>
      <p:sp>
        <p:nvSpPr>
          <p:cNvPr id="3" name="Text Placeholder 2">
            <a:extLst>
              <a:ext uri="{FF2B5EF4-FFF2-40B4-BE49-F238E27FC236}">
                <a16:creationId xmlns:a16="http://schemas.microsoft.com/office/drawing/2014/main" id="{DCD1CAA4-290F-9F41-B916-1DC71D7FEADF}"/>
              </a:ext>
            </a:extLst>
          </p:cNvPr>
          <p:cNvSpPr>
            <a:spLocks noGrp="1"/>
          </p:cNvSpPr>
          <p:nvPr>
            <p:ph type="body" sz="quarter" idx="10"/>
          </p:nvPr>
        </p:nvSpPr>
        <p:spPr>
          <a:xfrm>
            <a:off x="387907" y="1360607"/>
            <a:ext cx="3970448" cy="2988510"/>
          </a:xfrm>
        </p:spPr>
        <p:txBody>
          <a:bodyPr/>
          <a:lstStyle/>
          <a:p>
            <a:r>
              <a:rPr lang="en-US" dirty="0"/>
              <a:t>Create a list of UI elements to show based on which steps this user has completed so far</a:t>
            </a:r>
          </a:p>
          <a:p>
            <a:pPr lvl="1"/>
            <a:r>
              <a:rPr lang="en-US" dirty="0"/>
              <a:t>Do they have a valid connection to Driverless AI?</a:t>
            </a:r>
          </a:p>
          <a:p>
            <a:pPr lvl="1"/>
            <a:r>
              <a:rPr lang="en-US" dirty="0"/>
              <a:t>Have they selected a model to batch score on?</a:t>
            </a:r>
          </a:p>
          <a:p>
            <a:pPr lvl="1"/>
            <a:r>
              <a:rPr lang="en-US" dirty="0"/>
              <a:t>Have they uploaded a dataset?</a:t>
            </a:r>
          </a:p>
          <a:p>
            <a:r>
              <a:rPr lang="en-US" dirty="0"/>
              <a:t>Show a 1-2-3 Stepper with their progress in the app and the appropriate elements</a:t>
            </a:r>
          </a:p>
        </p:txBody>
      </p:sp>
      <p:sp>
        <p:nvSpPr>
          <p:cNvPr id="4" name="Text Placeholder 3">
            <a:extLst>
              <a:ext uri="{FF2B5EF4-FFF2-40B4-BE49-F238E27FC236}">
                <a16:creationId xmlns:a16="http://schemas.microsoft.com/office/drawing/2014/main" id="{147AC866-6EE9-6E47-9A96-9DF3D42ED100}"/>
              </a:ext>
            </a:extLst>
          </p:cNvPr>
          <p:cNvSpPr>
            <a:spLocks noGrp="1"/>
          </p:cNvSpPr>
          <p:nvPr>
            <p:ph type="body" sz="quarter" idx="12"/>
          </p:nvPr>
        </p:nvSpPr>
        <p:spPr>
          <a:xfrm>
            <a:off x="4785647" y="1360607"/>
            <a:ext cx="4104331" cy="3504036"/>
          </a:xfrm>
        </p:spPr>
        <p:txBody>
          <a:bodyPr/>
          <a:lstStyle/>
          <a:p>
            <a:pPr marL="0" indent="0">
              <a:buNone/>
            </a:pPr>
            <a:r>
              <a:rPr lang="en-US" sz="1100" dirty="0">
                <a:solidFill>
                  <a:srgbClr val="CC7832"/>
                </a:solidFill>
              </a:rPr>
              <a:t>def </a:t>
            </a:r>
            <a:r>
              <a:rPr lang="en-US" sz="1100" dirty="0" err="1">
                <a:solidFill>
                  <a:srgbClr val="FFC66D"/>
                </a:solidFill>
              </a:rPr>
              <a:t>render_sidebar</a:t>
            </a:r>
            <a:r>
              <a:rPr lang="en-US" sz="1100" dirty="0"/>
              <a:t>(q: Q):</a:t>
            </a:r>
            <a:br>
              <a:rPr lang="en-US" sz="1100" dirty="0"/>
            </a:br>
            <a:br>
              <a:rPr lang="en-US" sz="1100" dirty="0"/>
            </a:br>
            <a:r>
              <a:rPr lang="en-US" sz="1100" dirty="0"/>
              <a:t>    </a:t>
            </a:r>
            <a:r>
              <a:rPr lang="en-US" sz="1100" dirty="0">
                <a:solidFill>
                  <a:srgbClr val="CC7832"/>
                </a:solidFill>
              </a:rPr>
              <a:t>if not </a:t>
            </a:r>
            <a:r>
              <a:rPr lang="en-US" sz="1100" dirty="0" err="1"/>
              <a:t>q.client.dai_connection</a:t>
            </a:r>
            <a:r>
              <a:rPr lang="en-US" sz="1100" dirty="0"/>
              <a:t>:</a:t>
            </a:r>
            <a:br>
              <a:rPr lang="en-US" sz="1100" dirty="0"/>
            </a:br>
            <a:r>
              <a:rPr lang="en-US" sz="1100" dirty="0"/>
              <a:t>        </a:t>
            </a:r>
            <a:r>
              <a:rPr lang="en-US" sz="1100" dirty="0" err="1"/>
              <a:t>sidebar_items</a:t>
            </a:r>
            <a:r>
              <a:rPr lang="en-US" sz="1100" dirty="0"/>
              <a:t> = ...</a:t>
            </a:r>
            <a:br>
              <a:rPr lang="en-US" sz="1100" dirty="0"/>
            </a:br>
            <a:r>
              <a:rPr lang="en-US" sz="1100" dirty="0"/>
              <a:t>    </a:t>
            </a:r>
            <a:r>
              <a:rPr lang="en-US" sz="1100" dirty="0" err="1">
                <a:solidFill>
                  <a:srgbClr val="CC7832"/>
                </a:solidFill>
              </a:rPr>
              <a:t>elif</a:t>
            </a:r>
            <a:r>
              <a:rPr lang="en-US" sz="1100" dirty="0">
                <a:solidFill>
                  <a:srgbClr val="CC7832"/>
                </a:solidFill>
              </a:rPr>
              <a:t> not </a:t>
            </a:r>
            <a:r>
              <a:rPr lang="en-US" sz="1100" dirty="0" err="1"/>
              <a:t>q.client.model_selected</a:t>
            </a:r>
            <a:r>
              <a:rPr lang="en-US" sz="1100" dirty="0"/>
              <a:t>:</a:t>
            </a:r>
            <a:br>
              <a:rPr lang="en-US" sz="1100" dirty="0"/>
            </a:br>
            <a:r>
              <a:rPr lang="en-US" sz="1100" dirty="0"/>
              <a:t>        </a:t>
            </a:r>
            <a:r>
              <a:rPr lang="en-US" sz="1100" dirty="0" err="1"/>
              <a:t>sidebar_items</a:t>
            </a:r>
            <a:r>
              <a:rPr lang="en-US" sz="1100" dirty="0"/>
              <a:t> = ...</a:t>
            </a:r>
            <a:br>
              <a:rPr lang="en-US" sz="1100" dirty="0"/>
            </a:br>
            <a:r>
              <a:rPr lang="en-US" sz="1100" dirty="0"/>
              <a:t>    </a:t>
            </a:r>
            <a:r>
              <a:rPr lang="en-US" sz="1100" dirty="0" err="1">
                <a:solidFill>
                  <a:srgbClr val="CC7832"/>
                </a:solidFill>
              </a:rPr>
              <a:t>elif</a:t>
            </a:r>
            <a:r>
              <a:rPr lang="en-US" sz="1100" dirty="0">
                <a:solidFill>
                  <a:srgbClr val="CC7832"/>
                </a:solidFill>
              </a:rPr>
              <a:t> not </a:t>
            </a:r>
            <a:r>
              <a:rPr lang="en-US" sz="1100" dirty="0" err="1"/>
              <a:t>q.client.data_uploaded</a:t>
            </a:r>
            <a:r>
              <a:rPr lang="en-US" sz="1100" dirty="0"/>
              <a:t>:</a:t>
            </a:r>
            <a:br>
              <a:rPr lang="en-US" sz="1100" dirty="0"/>
            </a:br>
            <a:r>
              <a:rPr lang="en-US" sz="1100" dirty="0"/>
              <a:t>        </a:t>
            </a:r>
            <a:r>
              <a:rPr lang="en-US" sz="1100" dirty="0" err="1"/>
              <a:t>sidebar_items</a:t>
            </a:r>
            <a:r>
              <a:rPr lang="en-US" sz="1100" dirty="0"/>
              <a:t> = ...</a:t>
            </a:r>
            <a:br>
              <a:rPr lang="en-US" sz="1100" dirty="0"/>
            </a:br>
            <a:r>
              <a:rPr lang="en-US" sz="1100" dirty="0"/>
              <a:t>    </a:t>
            </a:r>
            <a:r>
              <a:rPr lang="en-US" sz="1100" dirty="0">
                <a:solidFill>
                  <a:srgbClr val="CC7832"/>
                </a:solidFill>
              </a:rPr>
              <a:t>else</a:t>
            </a:r>
            <a:r>
              <a:rPr lang="en-US" sz="1100" dirty="0"/>
              <a:t>:</a:t>
            </a:r>
            <a:br>
              <a:rPr lang="en-US" sz="1100" dirty="0"/>
            </a:br>
            <a:r>
              <a:rPr lang="en-US" sz="1100" dirty="0"/>
              <a:t>        </a:t>
            </a:r>
            <a:r>
              <a:rPr lang="en-US" sz="1100" dirty="0" err="1"/>
              <a:t>sidebar_items</a:t>
            </a:r>
            <a:r>
              <a:rPr lang="en-US" sz="1100" dirty="0"/>
              <a:t> = ...</a:t>
            </a:r>
            <a:br>
              <a:rPr lang="en-US" sz="1100" dirty="0"/>
            </a:br>
            <a:br>
              <a:rPr lang="en-US" sz="1100" dirty="0"/>
            </a:br>
            <a:r>
              <a:rPr lang="en-US" sz="1100" dirty="0"/>
              <a:t>    </a:t>
            </a:r>
            <a:r>
              <a:rPr lang="en-US" sz="1100" dirty="0" err="1"/>
              <a:t>q.page</a:t>
            </a:r>
            <a:r>
              <a:rPr lang="en-US" sz="1100" dirty="0"/>
              <a:t>[</a:t>
            </a:r>
            <a:r>
              <a:rPr lang="en-US" sz="1100" dirty="0">
                <a:solidFill>
                  <a:srgbClr val="6A8759"/>
                </a:solidFill>
              </a:rPr>
              <a:t>'sidebar'</a:t>
            </a:r>
            <a:r>
              <a:rPr lang="en-US" sz="1100" dirty="0"/>
              <a:t>] = </a:t>
            </a:r>
            <a:r>
              <a:rPr lang="en-US" sz="1100" dirty="0" err="1"/>
              <a:t>ui.form_card</a:t>
            </a:r>
            <a:r>
              <a:rPr lang="en-US" sz="1100" dirty="0"/>
              <a:t>(</a:t>
            </a:r>
            <a:br>
              <a:rPr lang="en-US" sz="1100" dirty="0"/>
            </a:br>
            <a:r>
              <a:rPr lang="en-US" sz="1100" dirty="0"/>
              <a:t>        </a:t>
            </a:r>
            <a:r>
              <a:rPr lang="en-US" sz="1100" dirty="0">
                <a:solidFill>
                  <a:srgbClr val="AA4926"/>
                </a:solidFill>
              </a:rPr>
              <a:t>box</a:t>
            </a:r>
            <a:r>
              <a:rPr lang="en-US" sz="1100" dirty="0"/>
              <a:t>=</a:t>
            </a:r>
            <a:r>
              <a:rPr lang="en-US" sz="1100" dirty="0">
                <a:solidFill>
                  <a:srgbClr val="6A8759"/>
                </a:solidFill>
              </a:rPr>
              <a:t>'1 2 3 8'</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AA4926"/>
                </a:solidFill>
              </a:rPr>
              <a:t>items</a:t>
            </a:r>
            <a:r>
              <a:rPr lang="en-US" sz="1100" dirty="0"/>
              <a:t>=[</a:t>
            </a:r>
            <a:br>
              <a:rPr lang="en-US" sz="1100" dirty="0"/>
            </a:br>
            <a:r>
              <a:rPr lang="en-US" sz="1100" dirty="0"/>
              <a:t>            </a:t>
            </a:r>
            <a:r>
              <a:rPr lang="en-US" sz="1100" dirty="0" err="1"/>
              <a:t>ui.stepper</a:t>
            </a:r>
            <a:r>
              <a:rPr lang="en-US" sz="1100" dirty="0"/>
              <a:t>(</a:t>
            </a:r>
            <a:r>
              <a:rPr lang="en-US" sz="1100" dirty="0">
                <a:solidFill>
                  <a:srgbClr val="AA4926"/>
                </a:solidFill>
              </a:rPr>
              <a:t>name</a:t>
            </a:r>
            <a:r>
              <a:rPr lang="en-US" sz="1100" dirty="0"/>
              <a:t>=</a:t>
            </a:r>
            <a:r>
              <a:rPr lang="en-US" sz="1100" dirty="0">
                <a:solidFill>
                  <a:srgbClr val="6A8759"/>
                </a:solidFill>
              </a:rPr>
              <a:t>'</a:t>
            </a:r>
            <a:r>
              <a:rPr lang="en-US" sz="1100" dirty="0" err="1">
                <a:solidFill>
                  <a:srgbClr val="6A8759"/>
                </a:solidFill>
              </a:rPr>
              <a:t>scoring_config_stepper</a:t>
            </a:r>
            <a:r>
              <a:rPr lang="en-US" sz="1100" dirty="0">
                <a:solidFill>
                  <a:srgbClr val="6A8759"/>
                </a:solidFill>
              </a:rPr>
              <a:t>'</a:t>
            </a:r>
            <a:r>
              <a:rPr lang="en-US" sz="1100" dirty="0">
                <a:solidFill>
                  <a:srgbClr val="CC7832"/>
                </a:solidFill>
              </a:rPr>
              <a:t>, </a:t>
            </a:r>
            <a:r>
              <a:rPr lang="en-US" sz="1100" dirty="0">
                <a:solidFill>
                  <a:srgbClr val="AA4926"/>
                </a:solidFill>
              </a:rPr>
              <a:t>items</a:t>
            </a:r>
            <a:r>
              <a:rPr lang="en-US" sz="1100" dirty="0"/>
              <a:t>=[</a:t>
            </a:r>
            <a:br>
              <a:rPr lang="en-US" sz="1100" dirty="0"/>
            </a:br>
            <a:r>
              <a:rPr lang="en-US" sz="1100" dirty="0"/>
              <a:t>                </a:t>
            </a:r>
            <a:r>
              <a:rPr lang="en-US" sz="1100" dirty="0" err="1"/>
              <a:t>ui.step</a:t>
            </a:r>
            <a:r>
              <a:rPr lang="en-US" sz="1100" dirty="0"/>
              <a:t>(</a:t>
            </a:r>
            <a:r>
              <a:rPr lang="en-US" sz="1100" dirty="0">
                <a:solidFill>
                  <a:srgbClr val="AA4926"/>
                </a:solidFill>
              </a:rPr>
              <a:t>label</a:t>
            </a:r>
            <a:r>
              <a:rPr lang="en-US" sz="1100" dirty="0"/>
              <a:t>=</a:t>
            </a:r>
            <a:r>
              <a:rPr lang="en-US" sz="1100" dirty="0">
                <a:solidFill>
                  <a:srgbClr val="6A8759"/>
                </a:solidFill>
              </a:rPr>
              <a:t>'Connect'</a:t>
            </a:r>
            <a:r>
              <a:rPr lang="en-US" sz="1100" dirty="0">
                <a:solidFill>
                  <a:srgbClr val="CC7832"/>
                </a:solidFill>
              </a:rPr>
              <a:t>, </a:t>
            </a:r>
            <a:r>
              <a:rPr lang="en-US" sz="1100" dirty="0">
                <a:solidFill>
                  <a:srgbClr val="AA4926"/>
                </a:solidFill>
              </a:rPr>
              <a:t>done</a:t>
            </a:r>
            <a:r>
              <a:rPr lang="en-US" sz="1100" dirty="0"/>
              <a:t>=</a:t>
            </a:r>
            <a:r>
              <a:rPr lang="en-US" sz="1100" dirty="0" err="1"/>
              <a:t>q.client.dai_connection</a:t>
            </a:r>
            <a:r>
              <a:rPr lang="en-US" sz="1100" dirty="0"/>
              <a:t>)</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err="1"/>
              <a:t>ui.step</a:t>
            </a:r>
            <a:r>
              <a:rPr lang="en-US" sz="1100" dirty="0"/>
              <a:t>(</a:t>
            </a:r>
            <a:r>
              <a:rPr lang="en-US" sz="1100" dirty="0">
                <a:solidFill>
                  <a:srgbClr val="AA4926"/>
                </a:solidFill>
              </a:rPr>
              <a:t>label</a:t>
            </a:r>
            <a:r>
              <a:rPr lang="en-US" sz="1100" dirty="0"/>
              <a:t>=</a:t>
            </a:r>
            <a:r>
              <a:rPr lang="en-US" sz="1100" dirty="0">
                <a:solidFill>
                  <a:srgbClr val="6A8759"/>
                </a:solidFill>
              </a:rPr>
              <a:t>'Select'</a:t>
            </a:r>
            <a:r>
              <a:rPr lang="en-US" sz="1100" dirty="0">
                <a:solidFill>
                  <a:srgbClr val="CC7832"/>
                </a:solidFill>
              </a:rPr>
              <a:t>, </a:t>
            </a:r>
            <a:r>
              <a:rPr lang="en-US" sz="1100" dirty="0">
                <a:solidFill>
                  <a:srgbClr val="AA4926"/>
                </a:solidFill>
              </a:rPr>
              <a:t>done</a:t>
            </a:r>
            <a:r>
              <a:rPr lang="en-US" sz="1100" dirty="0"/>
              <a:t>=</a:t>
            </a:r>
            <a:r>
              <a:rPr lang="en-US" sz="1100" dirty="0" err="1"/>
              <a:t>q.client.model_selected</a:t>
            </a:r>
            <a:r>
              <a:rPr lang="en-US" sz="1100" dirty="0"/>
              <a:t>)</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err="1"/>
              <a:t>ui.step</a:t>
            </a:r>
            <a:r>
              <a:rPr lang="en-US" sz="1100" dirty="0"/>
              <a:t>(</a:t>
            </a:r>
            <a:r>
              <a:rPr lang="en-US" sz="1100" dirty="0">
                <a:solidFill>
                  <a:srgbClr val="AA4926"/>
                </a:solidFill>
              </a:rPr>
              <a:t>label</a:t>
            </a:r>
            <a:r>
              <a:rPr lang="en-US" sz="1100" dirty="0"/>
              <a:t>=</a:t>
            </a:r>
            <a:r>
              <a:rPr lang="en-US" sz="1100" dirty="0">
                <a:solidFill>
                  <a:srgbClr val="6A8759"/>
                </a:solidFill>
              </a:rPr>
              <a:t>'Score'</a:t>
            </a:r>
            <a:r>
              <a:rPr lang="en-US" sz="1100" dirty="0">
                <a:solidFill>
                  <a:srgbClr val="CC7832"/>
                </a:solidFill>
              </a:rPr>
              <a:t>, </a:t>
            </a:r>
            <a:r>
              <a:rPr lang="en-US" sz="1100" dirty="0">
                <a:solidFill>
                  <a:srgbClr val="AA4926"/>
                </a:solidFill>
              </a:rPr>
              <a:t>done</a:t>
            </a:r>
            <a:r>
              <a:rPr lang="en-US" sz="1100" dirty="0"/>
              <a:t>=</a:t>
            </a:r>
            <a:r>
              <a:rPr lang="en-US" sz="1100" dirty="0" err="1"/>
              <a:t>q.client.data_uploaded</a:t>
            </a:r>
            <a:r>
              <a:rPr lang="en-US" sz="1100" dirty="0"/>
              <a:t>)</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err="1"/>
              <a:t>ui.step</a:t>
            </a:r>
            <a:r>
              <a:rPr lang="en-US" sz="1100" dirty="0"/>
              <a:t>(</a:t>
            </a:r>
            <a:r>
              <a:rPr lang="en-US" sz="1100" dirty="0">
                <a:solidFill>
                  <a:srgbClr val="AA4926"/>
                </a:solidFill>
              </a:rPr>
              <a:t>label</a:t>
            </a:r>
            <a:r>
              <a:rPr lang="en-US" sz="1100" dirty="0"/>
              <a:t>=</a:t>
            </a:r>
            <a:r>
              <a:rPr lang="en-US" sz="1100" dirty="0">
                <a:solidFill>
                  <a:srgbClr val="6A8759"/>
                </a:solidFill>
              </a:rPr>
              <a:t>'Complete'</a:t>
            </a:r>
            <a:r>
              <a:rPr lang="en-US" sz="1100" dirty="0">
                <a:solidFill>
                  <a:srgbClr val="CC7832"/>
                </a:solidFill>
              </a:rPr>
              <a:t>, </a:t>
            </a:r>
            <a:r>
              <a:rPr lang="en-US" sz="1100" dirty="0">
                <a:solidFill>
                  <a:srgbClr val="AA4926"/>
                </a:solidFill>
              </a:rPr>
              <a:t>done</a:t>
            </a:r>
            <a:r>
              <a:rPr lang="en-US" sz="1100" dirty="0"/>
              <a:t>=</a:t>
            </a:r>
            <a:r>
              <a:rPr lang="en-US" sz="1100" dirty="0">
                <a:solidFill>
                  <a:srgbClr val="CC7832"/>
                </a:solidFill>
              </a:rPr>
              <a:t>False</a:t>
            </a:r>
            <a:r>
              <a:rPr lang="en-US" sz="1100" dirty="0"/>
              <a:t>)</a:t>
            </a:r>
            <a:br>
              <a:rPr lang="en-US" sz="1100" dirty="0"/>
            </a:br>
            <a:r>
              <a:rPr lang="en-US" sz="1100" dirty="0"/>
              <a:t>            ])</a:t>
            </a:r>
            <a:br>
              <a:rPr lang="en-US" sz="1100" dirty="0"/>
            </a:br>
            <a:r>
              <a:rPr lang="en-US" sz="1100" dirty="0"/>
              <a:t>        ] + </a:t>
            </a:r>
            <a:r>
              <a:rPr lang="en-US" sz="1100" dirty="0" err="1"/>
              <a:t>sidebar_items</a:t>
            </a:r>
            <a:br>
              <a:rPr lang="en-US" sz="1100" dirty="0"/>
            </a:br>
            <a:r>
              <a:rPr lang="en-US" sz="1100" dirty="0"/>
              <a:t>    )</a:t>
            </a:r>
          </a:p>
        </p:txBody>
      </p:sp>
      <p:sp>
        <p:nvSpPr>
          <p:cNvPr id="5" name="Text Placeholder 4">
            <a:extLst>
              <a:ext uri="{FF2B5EF4-FFF2-40B4-BE49-F238E27FC236}">
                <a16:creationId xmlns:a16="http://schemas.microsoft.com/office/drawing/2014/main" id="{DA34CBC4-02C9-CF45-AAF3-AC99A90448DA}"/>
              </a:ext>
            </a:extLst>
          </p:cNvPr>
          <p:cNvSpPr>
            <a:spLocks noGrp="1"/>
          </p:cNvSpPr>
          <p:nvPr>
            <p:ph type="body" sz="quarter" idx="11"/>
          </p:nvPr>
        </p:nvSpPr>
        <p:spPr/>
        <p:txBody>
          <a:bodyPr/>
          <a:lstStyle/>
          <a:p>
            <a:r>
              <a:rPr lang="en-US" dirty="0"/>
              <a:t>UI element we want users to always see, with different content</a:t>
            </a:r>
          </a:p>
        </p:txBody>
      </p:sp>
    </p:spTree>
    <p:extLst>
      <p:ext uri="{BB962C8B-B14F-4D97-AF65-F5344CB8AC3E}">
        <p14:creationId xmlns:p14="http://schemas.microsoft.com/office/powerpoint/2010/main" val="343292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FB9D6-CF1E-6042-A7F3-AAD6D3292421}"/>
              </a:ext>
            </a:extLst>
          </p:cNvPr>
          <p:cNvSpPr>
            <a:spLocks noGrp="1"/>
          </p:cNvSpPr>
          <p:nvPr>
            <p:ph type="title"/>
          </p:nvPr>
        </p:nvSpPr>
        <p:spPr>
          <a:xfrm>
            <a:off x="389209" y="302154"/>
            <a:ext cx="7589012" cy="332399"/>
          </a:xfrm>
        </p:spPr>
        <p:txBody>
          <a:bodyPr/>
          <a:lstStyle/>
          <a:p>
            <a:r>
              <a:rPr lang="en-US" altLang="ja-JP" dirty="0" err="1"/>
              <a:t>関数</a:t>
            </a:r>
            <a:r>
              <a:rPr lang="en-US" altLang="ja-JP" dirty="0"/>
              <a:t> </a:t>
            </a:r>
            <a:r>
              <a:rPr lang="en-US" altLang="ja-JP" dirty="0">
                <a:solidFill>
                  <a:schemeClr val="tx1"/>
                </a:solidFill>
              </a:rPr>
              <a:t>– </a:t>
            </a:r>
            <a:r>
              <a:rPr lang="en-US" altLang="ja-JP" dirty="0" err="1">
                <a:solidFill>
                  <a:schemeClr val="tx1"/>
                </a:solidFill>
              </a:rPr>
              <a:t>handle_dai_credentials</a:t>
            </a:r>
            <a:endParaRPr lang="en-US" dirty="0">
              <a:solidFill>
                <a:schemeClr val="tx1"/>
              </a:solidFill>
            </a:endParaRPr>
          </a:p>
        </p:txBody>
      </p:sp>
      <p:sp>
        <p:nvSpPr>
          <p:cNvPr id="3" name="Text Placeholder 2">
            <a:extLst>
              <a:ext uri="{FF2B5EF4-FFF2-40B4-BE49-F238E27FC236}">
                <a16:creationId xmlns:a16="http://schemas.microsoft.com/office/drawing/2014/main" id="{F1F5753D-0029-434E-9059-CBA0134DD85C}"/>
              </a:ext>
            </a:extLst>
          </p:cNvPr>
          <p:cNvSpPr>
            <a:spLocks noGrp="1"/>
          </p:cNvSpPr>
          <p:nvPr>
            <p:ph type="body" sz="quarter" idx="10"/>
          </p:nvPr>
        </p:nvSpPr>
        <p:spPr>
          <a:xfrm>
            <a:off x="387907" y="1360607"/>
            <a:ext cx="3970448" cy="4004173"/>
          </a:xfrm>
        </p:spPr>
        <p:txBody>
          <a:bodyPr/>
          <a:lstStyle/>
          <a:p>
            <a:r>
              <a:rPr lang="en-US" sz="1600" dirty="0"/>
              <a:t>If a button called </a:t>
            </a:r>
            <a:r>
              <a:rPr lang="en-US" sz="1600" dirty="0" err="1">
                <a:latin typeface="Consolas" panose="020B0609020204030204" pitchFamily="49" charset="0"/>
                <a:cs typeface="Consolas" panose="020B0609020204030204" pitchFamily="49" charset="0"/>
              </a:rPr>
              <a:t>dai_connect_button</a:t>
            </a:r>
            <a:r>
              <a:rPr lang="en-US" sz="1600" dirty="0">
                <a:latin typeface="Consolas" panose="020B0609020204030204" pitchFamily="49" charset="0"/>
                <a:cs typeface="Consolas" panose="020B0609020204030204" pitchFamily="49" charset="0"/>
              </a:rPr>
              <a:t> </a:t>
            </a:r>
            <a:r>
              <a:rPr lang="en-US" sz="1600" dirty="0">
                <a:cs typeface="Consolas" panose="020B0609020204030204" pitchFamily="49" charset="0"/>
              </a:rPr>
              <a:t>is clicked, this function is called</a:t>
            </a:r>
          </a:p>
          <a:p>
            <a:r>
              <a:rPr lang="en-US" sz="1600" dirty="0">
                <a:cs typeface="Consolas" panose="020B0609020204030204" pitchFamily="49" charset="0"/>
              </a:rPr>
              <a:t>Save the credentials to be used later in the app</a:t>
            </a:r>
          </a:p>
          <a:p>
            <a:r>
              <a:rPr lang="en-US" sz="1600" dirty="0">
                <a:cs typeface="Consolas" panose="020B0609020204030204" pitchFamily="49" charset="0"/>
              </a:rPr>
              <a:t>Call a function which attempts to connect to DAI and returns and error message if it fails</a:t>
            </a:r>
          </a:p>
          <a:p>
            <a:r>
              <a:rPr lang="en-US" sz="1600" dirty="0">
                <a:cs typeface="Consolas" panose="020B0609020204030204" pitchFamily="49" charset="0"/>
              </a:rPr>
              <a:t>Save information to use elsewhere</a:t>
            </a:r>
          </a:p>
          <a:p>
            <a:pPr lvl="1"/>
            <a:r>
              <a:rPr lang="en-US" sz="1400" dirty="0">
                <a:cs typeface="Consolas" panose="020B0609020204030204" pitchFamily="49" charset="0"/>
              </a:rPr>
              <a:t>Connection error message</a:t>
            </a:r>
          </a:p>
          <a:p>
            <a:pPr lvl="1"/>
            <a:r>
              <a:rPr lang="en-US" sz="1400" dirty="0">
                <a:cs typeface="Consolas" panose="020B0609020204030204" pitchFamily="49" charset="0"/>
              </a:rPr>
              <a:t>If connection as successful</a:t>
            </a:r>
          </a:p>
          <a:p>
            <a:pPr lvl="1"/>
            <a:r>
              <a:rPr lang="en-US" sz="1400" dirty="0">
                <a:cs typeface="Consolas" panose="020B0609020204030204" pitchFamily="49" charset="0"/>
              </a:rPr>
              <a:t>List of available experiments</a:t>
            </a:r>
          </a:p>
          <a:p>
            <a:r>
              <a:rPr lang="en-US" sz="1600" dirty="0">
                <a:cs typeface="Consolas" panose="020B0609020204030204" pitchFamily="49" charset="0"/>
              </a:rPr>
              <a:t>Update the sidebar UI</a:t>
            </a:r>
            <a:endParaRPr lang="en-US" sz="1600" dirty="0"/>
          </a:p>
        </p:txBody>
      </p:sp>
      <p:sp>
        <p:nvSpPr>
          <p:cNvPr id="4" name="Text Placeholder 3">
            <a:extLst>
              <a:ext uri="{FF2B5EF4-FFF2-40B4-BE49-F238E27FC236}">
                <a16:creationId xmlns:a16="http://schemas.microsoft.com/office/drawing/2014/main" id="{3D38CF84-6DC8-924E-85F6-EB4046508B44}"/>
              </a:ext>
            </a:extLst>
          </p:cNvPr>
          <p:cNvSpPr>
            <a:spLocks noGrp="1"/>
          </p:cNvSpPr>
          <p:nvPr>
            <p:ph type="body" sz="quarter" idx="12"/>
          </p:nvPr>
        </p:nvSpPr>
        <p:spPr>
          <a:xfrm>
            <a:off x="4919530" y="1360607"/>
            <a:ext cx="3970448" cy="2189830"/>
          </a:xfrm>
        </p:spPr>
        <p:txBody>
          <a:bodyPr/>
          <a:lstStyle/>
          <a:p>
            <a:pPr marL="0" indent="0">
              <a:buNone/>
            </a:pPr>
            <a:r>
              <a:rPr lang="en-US" sz="1050" dirty="0">
                <a:solidFill>
                  <a:srgbClr val="BBB529"/>
                </a:solidFill>
              </a:rPr>
              <a:t>@on</a:t>
            </a:r>
            <a:r>
              <a:rPr lang="en-US" sz="1050" dirty="0"/>
              <a:t>(</a:t>
            </a:r>
            <a:r>
              <a:rPr lang="en-US" sz="1050" dirty="0">
                <a:solidFill>
                  <a:srgbClr val="6A8759"/>
                </a:solidFill>
              </a:rPr>
              <a:t>'</a:t>
            </a:r>
            <a:r>
              <a:rPr lang="en-US" sz="1050" dirty="0" err="1">
                <a:solidFill>
                  <a:srgbClr val="6A8759"/>
                </a:solidFill>
              </a:rPr>
              <a:t>dai_connect_button</a:t>
            </a:r>
            <a:r>
              <a:rPr lang="en-US" sz="1050" dirty="0">
                <a:solidFill>
                  <a:srgbClr val="6A8759"/>
                </a:solidFill>
              </a:rPr>
              <a:t>'</a:t>
            </a:r>
            <a:r>
              <a:rPr lang="en-US" sz="1050" dirty="0"/>
              <a:t>)</a:t>
            </a:r>
            <a:br>
              <a:rPr lang="en-US" sz="1050" dirty="0"/>
            </a:br>
            <a:r>
              <a:rPr lang="en-US" sz="1050" dirty="0">
                <a:solidFill>
                  <a:srgbClr val="CC7832"/>
                </a:solidFill>
              </a:rPr>
              <a:t>async def </a:t>
            </a:r>
            <a:r>
              <a:rPr lang="en-US" sz="1050" dirty="0" err="1">
                <a:solidFill>
                  <a:srgbClr val="FFC66D"/>
                </a:solidFill>
              </a:rPr>
              <a:t>handle_dai_credentials</a:t>
            </a:r>
            <a:r>
              <a:rPr lang="en-US" sz="1050" dirty="0"/>
              <a:t>(q: Q):</a:t>
            </a:r>
            <a:br>
              <a:rPr lang="en-US" sz="1050" dirty="0"/>
            </a:br>
            <a:br>
              <a:rPr lang="en-US" sz="1050" dirty="0"/>
            </a:br>
            <a:r>
              <a:rPr lang="en-US" sz="1050" dirty="0"/>
              <a:t>    </a:t>
            </a:r>
            <a:r>
              <a:rPr lang="en-US" sz="1050" dirty="0" err="1"/>
              <a:t>q.client.dai_url</a:t>
            </a:r>
            <a:r>
              <a:rPr lang="en-US" sz="1050" dirty="0"/>
              <a:t> = </a:t>
            </a:r>
            <a:r>
              <a:rPr lang="en-US" sz="1050" dirty="0" err="1"/>
              <a:t>q.args.dai_url</a:t>
            </a:r>
            <a:br>
              <a:rPr lang="en-US" sz="1050" dirty="0"/>
            </a:br>
            <a:r>
              <a:rPr lang="en-US" sz="1050" dirty="0"/>
              <a:t>    </a:t>
            </a:r>
            <a:r>
              <a:rPr lang="en-US" sz="1050" dirty="0" err="1"/>
              <a:t>q.client.dai_username</a:t>
            </a:r>
            <a:r>
              <a:rPr lang="en-US" sz="1050" dirty="0"/>
              <a:t> = </a:t>
            </a:r>
            <a:r>
              <a:rPr lang="en-US" sz="1050" dirty="0" err="1"/>
              <a:t>q.args.dai_username</a:t>
            </a:r>
            <a:br>
              <a:rPr lang="en-US" sz="1050" dirty="0"/>
            </a:br>
            <a:r>
              <a:rPr lang="en-US" sz="1050" dirty="0"/>
              <a:t>    </a:t>
            </a:r>
            <a:r>
              <a:rPr lang="en-US" sz="1050" dirty="0" err="1"/>
              <a:t>q.client.dai_password</a:t>
            </a:r>
            <a:r>
              <a:rPr lang="en-US" sz="1050" dirty="0"/>
              <a:t> = </a:t>
            </a:r>
            <a:r>
              <a:rPr lang="en-US" sz="1050" dirty="0" err="1"/>
              <a:t>q.args.dai_password</a:t>
            </a:r>
            <a:br>
              <a:rPr lang="en-US" sz="1050" dirty="0"/>
            </a:br>
            <a:br>
              <a:rPr lang="en-US" sz="1050" dirty="0"/>
            </a:br>
            <a:r>
              <a:rPr lang="en-US" sz="1050" dirty="0"/>
              <a:t>    </a:t>
            </a:r>
            <a:r>
              <a:rPr lang="en-US" sz="1050" dirty="0" err="1"/>
              <a:t>dai</a:t>
            </a:r>
            <a:r>
              <a:rPr lang="en-US" sz="1050" dirty="0">
                <a:solidFill>
                  <a:srgbClr val="CC7832"/>
                </a:solidFill>
              </a:rPr>
              <a:t>, </a:t>
            </a:r>
            <a:r>
              <a:rPr lang="en-US" sz="1050" dirty="0" err="1"/>
              <a:t>q.client.error</a:t>
            </a:r>
            <a:r>
              <a:rPr lang="en-US" sz="1050" dirty="0"/>
              <a:t> = </a:t>
            </a:r>
            <a:r>
              <a:rPr lang="en-US" sz="1050" dirty="0" err="1"/>
              <a:t>create_dai_connection</a:t>
            </a:r>
            <a:r>
              <a:rPr lang="en-US" sz="1050" dirty="0"/>
              <a:t>(q)</a:t>
            </a:r>
            <a:br>
              <a:rPr lang="en-US" sz="1050" dirty="0"/>
            </a:br>
            <a:r>
              <a:rPr lang="en-US" sz="1050" dirty="0"/>
              <a:t>    </a:t>
            </a:r>
          </a:p>
          <a:p>
            <a:pPr marL="0" indent="0">
              <a:buNone/>
            </a:pPr>
            <a:r>
              <a:rPr lang="en-US" sz="1050" dirty="0">
                <a:solidFill>
                  <a:srgbClr val="CC7832"/>
                </a:solidFill>
              </a:rPr>
              <a:t>    if </a:t>
            </a:r>
            <a:r>
              <a:rPr lang="en-US" sz="1050" dirty="0" err="1"/>
              <a:t>q.client.error</a:t>
            </a:r>
            <a:r>
              <a:rPr lang="en-US" sz="1050" dirty="0"/>
              <a:t> </a:t>
            </a:r>
            <a:r>
              <a:rPr lang="en-US" sz="1050" dirty="0">
                <a:solidFill>
                  <a:srgbClr val="CC7832"/>
                </a:solidFill>
              </a:rPr>
              <a:t>is None</a:t>
            </a:r>
            <a:r>
              <a:rPr lang="en-US" sz="1050" dirty="0"/>
              <a:t>:</a:t>
            </a:r>
            <a:br>
              <a:rPr lang="en-US" sz="1050" dirty="0"/>
            </a:br>
            <a:r>
              <a:rPr lang="en-US" sz="1050" dirty="0"/>
              <a:t>        </a:t>
            </a:r>
            <a:r>
              <a:rPr lang="en-US" sz="1050" dirty="0" err="1"/>
              <a:t>q.client.dai_connection</a:t>
            </a:r>
            <a:r>
              <a:rPr lang="en-US" sz="1050" dirty="0"/>
              <a:t> = </a:t>
            </a:r>
            <a:r>
              <a:rPr lang="en-US" sz="1050" dirty="0">
                <a:solidFill>
                  <a:srgbClr val="CC7832"/>
                </a:solidFill>
              </a:rPr>
              <a:t>True</a:t>
            </a:r>
            <a:br>
              <a:rPr lang="en-US" sz="1050" dirty="0">
                <a:solidFill>
                  <a:srgbClr val="CC7832"/>
                </a:solidFill>
              </a:rPr>
            </a:br>
            <a:r>
              <a:rPr lang="en-US" sz="1050" dirty="0">
                <a:solidFill>
                  <a:srgbClr val="CC7832"/>
                </a:solidFill>
              </a:rPr>
              <a:t>        </a:t>
            </a:r>
            <a:r>
              <a:rPr lang="en-US" sz="1050" dirty="0" err="1"/>
              <a:t>q.client.experiment_list</a:t>
            </a:r>
            <a:r>
              <a:rPr lang="en-US" sz="1050" dirty="0"/>
              <a:t> = </a:t>
            </a:r>
            <a:r>
              <a:rPr lang="en-US" sz="1050" dirty="0" err="1"/>
              <a:t>dai.experiments.list</a:t>
            </a:r>
            <a:r>
              <a:rPr lang="en-US" sz="1050" dirty="0"/>
              <a:t>()</a:t>
            </a:r>
            <a:br>
              <a:rPr lang="en-US" sz="1050" dirty="0"/>
            </a:br>
            <a:br>
              <a:rPr lang="en-US" sz="1050" dirty="0"/>
            </a:br>
            <a:r>
              <a:rPr lang="en-US" sz="1050" dirty="0"/>
              <a:t>    </a:t>
            </a:r>
            <a:r>
              <a:rPr lang="en-US" sz="1050" dirty="0" err="1"/>
              <a:t>render_sidebar</a:t>
            </a:r>
            <a:r>
              <a:rPr lang="en-US" sz="1050" dirty="0"/>
              <a:t>(q)</a:t>
            </a:r>
          </a:p>
        </p:txBody>
      </p:sp>
      <p:sp>
        <p:nvSpPr>
          <p:cNvPr id="5" name="Text Placeholder 4">
            <a:extLst>
              <a:ext uri="{FF2B5EF4-FFF2-40B4-BE49-F238E27FC236}">
                <a16:creationId xmlns:a16="http://schemas.microsoft.com/office/drawing/2014/main" id="{23F6A096-3B27-3948-BB51-56BC502D9934}"/>
              </a:ext>
            </a:extLst>
          </p:cNvPr>
          <p:cNvSpPr>
            <a:spLocks noGrp="1"/>
          </p:cNvSpPr>
          <p:nvPr>
            <p:ph type="body" sz="quarter" idx="11"/>
          </p:nvPr>
        </p:nvSpPr>
        <p:spPr/>
        <p:txBody>
          <a:bodyPr/>
          <a:lstStyle/>
          <a:p>
            <a:r>
              <a:rPr lang="en-US" dirty="0"/>
              <a:t>What happens when a user clicks the connect button</a:t>
            </a:r>
          </a:p>
        </p:txBody>
      </p:sp>
    </p:spTree>
    <p:extLst>
      <p:ext uri="{BB962C8B-B14F-4D97-AF65-F5344CB8AC3E}">
        <p14:creationId xmlns:p14="http://schemas.microsoft.com/office/powerpoint/2010/main" val="166567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FB9D6-CF1E-6042-A7F3-AAD6D3292421}"/>
              </a:ext>
            </a:extLst>
          </p:cNvPr>
          <p:cNvSpPr>
            <a:spLocks noGrp="1"/>
          </p:cNvSpPr>
          <p:nvPr>
            <p:ph type="title"/>
          </p:nvPr>
        </p:nvSpPr>
        <p:spPr>
          <a:xfrm>
            <a:off x="389209" y="302154"/>
            <a:ext cx="7589012" cy="332399"/>
          </a:xfrm>
        </p:spPr>
        <p:txBody>
          <a:bodyPr/>
          <a:lstStyle/>
          <a:p>
            <a:r>
              <a:rPr lang="en-US" altLang="ja-JP" dirty="0" err="1"/>
              <a:t>関数</a:t>
            </a:r>
            <a:r>
              <a:rPr lang="en-US" altLang="ja-JP" dirty="0"/>
              <a:t> </a:t>
            </a:r>
            <a:r>
              <a:rPr lang="en-US" altLang="ja-JP" dirty="0">
                <a:solidFill>
                  <a:schemeClr val="tx1"/>
                </a:solidFill>
              </a:rPr>
              <a:t>– </a:t>
            </a:r>
            <a:r>
              <a:rPr lang="en-US" altLang="ja-JP" dirty="0" err="1">
                <a:solidFill>
                  <a:schemeClr val="tx1"/>
                </a:solidFill>
              </a:rPr>
              <a:t>handle_model_selection</a:t>
            </a:r>
            <a:endParaRPr lang="en-US" dirty="0">
              <a:solidFill>
                <a:schemeClr val="tx1"/>
              </a:solidFill>
            </a:endParaRPr>
          </a:p>
        </p:txBody>
      </p:sp>
      <p:sp>
        <p:nvSpPr>
          <p:cNvPr id="3" name="Text Placeholder 2">
            <a:extLst>
              <a:ext uri="{FF2B5EF4-FFF2-40B4-BE49-F238E27FC236}">
                <a16:creationId xmlns:a16="http://schemas.microsoft.com/office/drawing/2014/main" id="{F1F5753D-0029-434E-9059-CBA0134DD85C}"/>
              </a:ext>
            </a:extLst>
          </p:cNvPr>
          <p:cNvSpPr>
            <a:spLocks noGrp="1"/>
          </p:cNvSpPr>
          <p:nvPr>
            <p:ph type="body" sz="quarter" idx="10"/>
          </p:nvPr>
        </p:nvSpPr>
        <p:spPr>
          <a:xfrm>
            <a:off x="387907" y="1360607"/>
            <a:ext cx="3970448" cy="2970044"/>
          </a:xfrm>
        </p:spPr>
        <p:txBody>
          <a:bodyPr/>
          <a:lstStyle/>
          <a:p>
            <a:r>
              <a:rPr lang="en-US" sz="1600" dirty="0"/>
              <a:t>If a button called </a:t>
            </a:r>
            <a:r>
              <a:rPr lang="en-US" sz="1600" dirty="0" err="1">
                <a:latin typeface="Consolas" panose="020B0609020204030204" pitchFamily="49" charset="0"/>
                <a:cs typeface="Consolas" panose="020B0609020204030204" pitchFamily="49" charset="0"/>
              </a:rPr>
              <a:t>select_model_button</a:t>
            </a:r>
            <a:r>
              <a:rPr lang="en-US" sz="1600" dirty="0">
                <a:latin typeface="Consolas" panose="020B0609020204030204" pitchFamily="49" charset="0"/>
                <a:cs typeface="Consolas" panose="020B0609020204030204" pitchFamily="49" charset="0"/>
              </a:rPr>
              <a:t> </a:t>
            </a:r>
            <a:r>
              <a:rPr lang="en-US" sz="1600" dirty="0">
                <a:cs typeface="Consolas" panose="020B0609020204030204" pitchFamily="49" charset="0"/>
              </a:rPr>
              <a:t>is clicked, this function is called</a:t>
            </a:r>
          </a:p>
          <a:p>
            <a:r>
              <a:rPr lang="en-US" sz="1600" dirty="0">
                <a:cs typeface="Consolas" panose="020B0609020204030204" pitchFamily="49" charset="0"/>
              </a:rPr>
              <a:t>Save these experiment id that was selected</a:t>
            </a:r>
          </a:p>
          <a:p>
            <a:pPr lvl="1"/>
            <a:r>
              <a:rPr lang="en-US" sz="1400" dirty="0">
                <a:cs typeface="Consolas" panose="020B0609020204030204" pitchFamily="49" charset="0"/>
              </a:rPr>
              <a:t>Save that this tab has selected a model</a:t>
            </a:r>
          </a:p>
          <a:p>
            <a:r>
              <a:rPr lang="en-US" sz="1600" dirty="0">
                <a:cs typeface="Consolas" panose="020B0609020204030204" pitchFamily="49" charset="0"/>
              </a:rPr>
              <a:t>Call a function which attempts to connect to DAI and returns and error message if it fails</a:t>
            </a:r>
          </a:p>
          <a:p>
            <a:pPr lvl="1"/>
            <a:r>
              <a:rPr lang="en-US" sz="1400" dirty="0">
                <a:cs typeface="Consolas" panose="020B0609020204030204" pitchFamily="49" charset="0"/>
              </a:rPr>
              <a:t>Get a list of expected columns so the user knows what their dataset should look like</a:t>
            </a:r>
          </a:p>
          <a:p>
            <a:r>
              <a:rPr lang="en-US" sz="1600" dirty="0">
                <a:cs typeface="Consolas" panose="020B0609020204030204" pitchFamily="49" charset="0"/>
              </a:rPr>
              <a:t>Update the sidebar UI</a:t>
            </a:r>
            <a:endParaRPr lang="en-US" sz="1600" dirty="0"/>
          </a:p>
        </p:txBody>
      </p:sp>
      <p:sp>
        <p:nvSpPr>
          <p:cNvPr id="4" name="Text Placeholder 3">
            <a:extLst>
              <a:ext uri="{FF2B5EF4-FFF2-40B4-BE49-F238E27FC236}">
                <a16:creationId xmlns:a16="http://schemas.microsoft.com/office/drawing/2014/main" id="{3D38CF84-6DC8-924E-85F6-EB4046508B44}"/>
              </a:ext>
            </a:extLst>
          </p:cNvPr>
          <p:cNvSpPr>
            <a:spLocks noGrp="1"/>
          </p:cNvSpPr>
          <p:nvPr>
            <p:ph type="body" sz="quarter" idx="12"/>
          </p:nvPr>
        </p:nvSpPr>
        <p:spPr>
          <a:xfrm>
            <a:off x="4919530" y="1360607"/>
            <a:ext cx="3970448" cy="2100575"/>
          </a:xfrm>
        </p:spPr>
        <p:txBody>
          <a:bodyPr/>
          <a:lstStyle/>
          <a:p>
            <a:pPr marL="0" indent="0">
              <a:lnSpc>
                <a:spcPct val="100000"/>
              </a:lnSpc>
              <a:spcBef>
                <a:spcPts val="0"/>
              </a:spcBef>
              <a:buNone/>
            </a:pPr>
            <a:r>
              <a:rPr lang="en-US" sz="1050" dirty="0">
                <a:solidFill>
                  <a:srgbClr val="BBB529"/>
                </a:solidFill>
              </a:rPr>
              <a:t>@on</a:t>
            </a:r>
            <a:r>
              <a:rPr lang="en-US" sz="1050" dirty="0"/>
              <a:t>(</a:t>
            </a:r>
            <a:r>
              <a:rPr lang="en-US" sz="1050" dirty="0">
                <a:solidFill>
                  <a:srgbClr val="6A8759"/>
                </a:solidFill>
              </a:rPr>
              <a:t>'</a:t>
            </a:r>
            <a:r>
              <a:rPr lang="en-US" sz="1050" dirty="0" err="1">
                <a:solidFill>
                  <a:srgbClr val="6A8759"/>
                </a:solidFill>
              </a:rPr>
              <a:t>select_model_button</a:t>
            </a:r>
            <a:r>
              <a:rPr lang="en-US" sz="1050" dirty="0">
                <a:solidFill>
                  <a:srgbClr val="6A8759"/>
                </a:solidFill>
              </a:rPr>
              <a:t>'</a:t>
            </a:r>
            <a:r>
              <a:rPr lang="en-US" sz="1050" dirty="0"/>
              <a:t>)</a:t>
            </a:r>
            <a:br>
              <a:rPr lang="en-US" sz="1050" dirty="0"/>
            </a:br>
            <a:r>
              <a:rPr lang="en-US" sz="1050" dirty="0">
                <a:solidFill>
                  <a:srgbClr val="CC7832"/>
                </a:solidFill>
              </a:rPr>
              <a:t>async def </a:t>
            </a:r>
            <a:r>
              <a:rPr lang="en-US" sz="1050" dirty="0" err="1">
                <a:solidFill>
                  <a:srgbClr val="FFC66D"/>
                </a:solidFill>
              </a:rPr>
              <a:t>handle_model_selection</a:t>
            </a:r>
            <a:r>
              <a:rPr lang="en-US" sz="1050" dirty="0"/>
              <a:t>(q: Q):</a:t>
            </a:r>
            <a:br>
              <a:rPr lang="en-US" sz="1050" dirty="0"/>
            </a:br>
            <a:br>
              <a:rPr lang="en-US" sz="1050" dirty="0"/>
            </a:br>
            <a:r>
              <a:rPr lang="en-US" sz="1050" dirty="0"/>
              <a:t>    </a:t>
            </a:r>
            <a:r>
              <a:rPr lang="en-US" sz="1050" dirty="0" err="1"/>
              <a:t>q.client.experiment_key</a:t>
            </a:r>
            <a:r>
              <a:rPr lang="en-US" sz="1050" dirty="0"/>
              <a:t> = </a:t>
            </a:r>
            <a:r>
              <a:rPr lang="en-US" sz="1050" dirty="0" err="1"/>
              <a:t>q.args.experiment_dropdown</a:t>
            </a:r>
            <a:br>
              <a:rPr lang="en-US" sz="1050" dirty="0"/>
            </a:br>
            <a:r>
              <a:rPr lang="en-US" sz="1050" dirty="0"/>
              <a:t>    </a:t>
            </a:r>
            <a:r>
              <a:rPr lang="en-US" sz="1050" dirty="0" err="1"/>
              <a:t>q.client.model_selected</a:t>
            </a:r>
            <a:r>
              <a:rPr lang="en-US" sz="1050" dirty="0"/>
              <a:t> = </a:t>
            </a:r>
            <a:r>
              <a:rPr lang="en-US" sz="1050" dirty="0">
                <a:solidFill>
                  <a:srgbClr val="CC7832"/>
                </a:solidFill>
              </a:rPr>
              <a:t>True</a:t>
            </a:r>
            <a:br>
              <a:rPr lang="en-US" sz="1050" dirty="0">
                <a:solidFill>
                  <a:srgbClr val="CC7832"/>
                </a:solidFill>
              </a:rPr>
            </a:br>
            <a:br>
              <a:rPr lang="en-US" sz="1050" dirty="0">
                <a:solidFill>
                  <a:srgbClr val="808080"/>
                </a:solidFill>
              </a:rPr>
            </a:br>
            <a:r>
              <a:rPr lang="en-US" sz="1050" dirty="0">
                <a:solidFill>
                  <a:srgbClr val="808080"/>
                </a:solidFill>
              </a:rPr>
              <a:t>    </a:t>
            </a:r>
            <a:r>
              <a:rPr lang="en-US" sz="1050" dirty="0" err="1"/>
              <a:t>dai</a:t>
            </a:r>
            <a:r>
              <a:rPr lang="en-US" sz="1050" dirty="0">
                <a:solidFill>
                  <a:srgbClr val="CC7832"/>
                </a:solidFill>
              </a:rPr>
              <a:t>, </a:t>
            </a:r>
            <a:r>
              <a:rPr lang="en-US" sz="1050" dirty="0"/>
              <a:t>error = </a:t>
            </a:r>
            <a:r>
              <a:rPr lang="en-US" sz="1050" dirty="0" err="1"/>
              <a:t>create_dai_connection</a:t>
            </a:r>
            <a:r>
              <a:rPr lang="en-US" sz="1050" dirty="0"/>
              <a:t>(q)</a:t>
            </a:r>
          </a:p>
          <a:p>
            <a:pPr marL="0" indent="0">
              <a:lnSpc>
                <a:spcPct val="100000"/>
              </a:lnSpc>
              <a:spcBef>
                <a:spcPts val="0"/>
              </a:spcBef>
              <a:buNone/>
            </a:pPr>
            <a:br>
              <a:rPr lang="en-US" sz="1050" dirty="0"/>
            </a:br>
            <a:r>
              <a:rPr lang="en-US" sz="1050" dirty="0"/>
              <a:t>    </a:t>
            </a:r>
            <a:r>
              <a:rPr lang="en-US" sz="1050" dirty="0" err="1"/>
              <a:t>q.client.expected_columns</a:t>
            </a:r>
            <a:r>
              <a:rPr lang="en-US" sz="1050" dirty="0"/>
              <a:t> =</a:t>
            </a:r>
          </a:p>
          <a:p>
            <a:pPr marL="0" indent="0">
              <a:lnSpc>
                <a:spcPct val="100000"/>
              </a:lnSpc>
              <a:spcBef>
                <a:spcPts val="0"/>
              </a:spcBef>
              <a:buNone/>
            </a:pPr>
            <a:r>
              <a:rPr lang="en-US" sz="1050" dirty="0"/>
              <a:t>       </a:t>
            </a:r>
            <a:r>
              <a:rPr lang="en-US" sz="1050" dirty="0" err="1"/>
              <a:t>dai.experiments.get</a:t>
            </a:r>
            <a:r>
              <a:rPr lang="en-US" sz="1050" dirty="0"/>
              <a:t>(</a:t>
            </a:r>
            <a:r>
              <a:rPr lang="en-US" sz="1050" dirty="0" err="1"/>
              <a:t>q.client.experiment_key</a:t>
            </a:r>
            <a:r>
              <a:rPr lang="en-US" sz="1050" dirty="0"/>
              <a:t>)</a:t>
            </a:r>
          </a:p>
          <a:p>
            <a:pPr marL="0" indent="0">
              <a:lnSpc>
                <a:spcPct val="100000"/>
              </a:lnSpc>
              <a:spcBef>
                <a:spcPts val="0"/>
              </a:spcBef>
              <a:buNone/>
            </a:pPr>
            <a:r>
              <a:rPr lang="en-US" sz="1050" dirty="0"/>
              <a:t>           .datasets[</a:t>
            </a:r>
            <a:r>
              <a:rPr lang="en-US" sz="1050" dirty="0">
                <a:solidFill>
                  <a:srgbClr val="6A8759"/>
                </a:solidFill>
              </a:rPr>
              <a:t>'</a:t>
            </a:r>
            <a:r>
              <a:rPr lang="en-US" sz="1050" dirty="0" err="1">
                <a:solidFill>
                  <a:srgbClr val="6A8759"/>
                </a:solidFill>
              </a:rPr>
              <a:t>train_dataset</a:t>
            </a:r>
            <a:r>
              <a:rPr lang="en-US" sz="1050" dirty="0">
                <a:solidFill>
                  <a:srgbClr val="6A8759"/>
                </a:solidFill>
              </a:rPr>
              <a:t>'</a:t>
            </a:r>
            <a:r>
              <a:rPr lang="en-US" sz="1050" dirty="0"/>
              <a:t>].columns</a:t>
            </a:r>
            <a:br>
              <a:rPr lang="en-US" sz="1050" dirty="0"/>
            </a:br>
            <a:br>
              <a:rPr lang="en-US" sz="1050" dirty="0"/>
            </a:br>
            <a:r>
              <a:rPr lang="en-US" sz="1050" dirty="0"/>
              <a:t>    </a:t>
            </a:r>
            <a:r>
              <a:rPr lang="en-US" sz="1050" dirty="0" err="1"/>
              <a:t>render_sidebar</a:t>
            </a:r>
            <a:r>
              <a:rPr lang="en-US" sz="1050" dirty="0"/>
              <a:t>(q)</a:t>
            </a:r>
          </a:p>
        </p:txBody>
      </p:sp>
      <p:sp>
        <p:nvSpPr>
          <p:cNvPr id="5" name="Text Placeholder 4">
            <a:extLst>
              <a:ext uri="{FF2B5EF4-FFF2-40B4-BE49-F238E27FC236}">
                <a16:creationId xmlns:a16="http://schemas.microsoft.com/office/drawing/2014/main" id="{23F6A096-3B27-3948-BB51-56BC502D9934}"/>
              </a:ext>
            </a:extLst>
          </p:cNvPr>
          <p:cNvSpPr>
            <a:spLocks noGrp="1"/>
          </p:cNvSpPr>
          <p:nvPr>
            <p:ph type="body" sz="quarter" idx="11"/>
          </p:nvPr>
        </p:nvSpPr>
        <p:spPr/>
        <p:txBody>
          <a:bodyPr/>
          <a:lstStyle/>
          <a:p>
            <a:r>
              <a:rPr lang="en-US" dirty="0"/>
              <a:t>What happens when a user clicks the connect button</a:t>
            </a:r>
          </a:p>
        </p:txBody>
      </p:sp>
    </p:spTree>
    <p:extLst>
      <p:ext uri="{BB962C8B-B14F-4D97-AF65-F5344CB8AC3E}">
        <p14:creationId xmlns:p14="http://schemas.microsoft.com/office/powerpoint/2010/main" val="4252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FB9D6-CF1E-6042-A7F3-AAD6D3292421}"/>
              </a:ext>
            </a:extLst>
          </p:cNvPr>
          <p:cNvSpPr>
            <a:spLocks noGrp="1"/>
          </p:cNvSpPr>
          <p:nvPr>
            <p:ph type="title"/>
          </p:nvPr>
        </p:nvSpPr>
        <p:spPr>
          <a:xfrm>
            <a:off x="389209" y="302154"/>
            <a:ext cx="7589012" cy="332399"/>
          </a:xfrm>
        </p:spPr>
        <p:txBody>
          <a:bodyPr/>
          <a:lstStyle/>
          <a:p>
            <a:r>
              <a:rPr lang="en-US" altLang="ja-JP" dirty="0" err="1"/>
              <a:t>関数</a:t>
            </a:r>
            <a:r>
              <a:rPr lang="en-US" altLang="ja-JP" dirty="0"/>
              <a:t> </a:t>
            </a:r>
            <a:r>
              <a:rPr lang="en-US" altLang="ja-JP" dirty="0">
                <a:solidFill>
                  <a:schemeClr val="tx1"/>
                </a:solidFill>
              </a:rPr>
              <a:t>– </a:t>
            </a:r>
            <a:r>
              <a:rPr lang="en-US" altLang="ja-JP" dirty="0" err="1">
                <a:solidFill>
                  <a:schemeClr val="tx1"/>
                </a:solidFill>
              </a:rPr>
              <a:t>handle_batch_scoring</a:t>
            </a:r>
            <a:endParaRPr lang="en-US" dirty="0">
              <a:solidFill>
                <a:schemeClr val="tx1"/>
              </a:solidFill>
            </a:endParaRPr>
          </a:p>
        </p:txBody>
      </p:sp>
      <p:sp>
        <p:nvSpPr>
          <p:cNvPr id="3" name="Text Placeholder 2">
            <a:extLst>
              <a:ext uri="{FF2B5EF4-FFF2-40B4-BE49-F238E27FC236}">
                <a16:creationId xmlns:a16="http://schemas.microsoft.com/office/drawing/2014/main" id="{F1F5753D-0029-434E-9059-CBA0134DD85C}"/>
              </a:ext>
            </a:extLst>
          </p:cNvPr>
          <p:cNvSpPr>
            <a:spLocks noGrp="1"/>
          </p:cNvSpPr>
          <p:nvPr>
            <p:ph type="body" sz="quarter" idx="10"/>
          </p:nvPr>
        </p:nvSpPr>
        <p:spPr>
          <a:xfrm>
            <a:off x="387907" y="1360607"/>
            <a:ext cx="3569496" cy="3801041"/>
          </a:xfrm>
        </p:spPr>
        <p:txBody>
          <a:bodyPr/>
          <a:lstStyle/>
          <a:p>
            <a:r>
              <a:rPr lang="en-US" sz="1600" dirty="0"/>
              <a:t>If a button called </a:t>
            </a:r>
            <a:r>
              <a:rPr lang="en-US" sz="1600" dirty="0" err="1">
                <a:latin typeface="Consolas" panose="020B0609020204030204" pitchFamily="49" charset="0"/>
                <a:cs typeface="Consolas" panose="020B0609020204030204" pitchFamily="49" charset="0"/>
              </a:rPr>
              <a:t>file_upload</a:t>
            </a:r>
            <a:r>
              <a:rPr lang="en-US" sz="1600" dirty="0">
                <a:latin typeface="Consolas" panose="020B0609020204030204" pitchFamily="49" charset="0"/>
                <a:cs typeface="Consolas" panose="020B0609020204030204" pitchFamily="49" charset="0"/>
              </a:rPr>
              <a:t> </a:t>
            </a:r>
            <a:r>
              <a:rPr lang="en-US" sz="1600" dirty="0">
                <a:cs typeface="Consolas" panose="020B0609020204030204" pitchFamily="49" charset="0"/>
              </a:rPr>
              <a:t>is clicked, this function is called</a:t>
            </a:r>
          </a:p>
          <a:p>
            <a:r>
              <a:rPr lang="en-US" sz="1600" dirty="0">
                <a:cs typeface="Consolas" panose="020B0609020204030204" pitchFamily="49" charset="0"/>
              </a:rPr>
              <a:t>Use the </a:t>
            </a:r>
            <a:r>
              <a:rPr lang="en-US" sz="1600" dirty="0" err="1">
                <a:latin typeface="Consolas" panose="020B0609020204030204" pitchFamily="49" charset="0"/>
                <a:cs typeface="Consolas" panose="020B0609020204030204" pitchFamily="49" charset="0"/>
              </a:rPr>
              <a:t>q.site.download</a:t>
            </a:r>
            <a:r>
              <a:rPr lang="en-US" sz="1600" dirty="0">
                <a:cs typeface="Consolas" panose="020B0609020204030204" pitchFamily="49" charset="0"/>
              </a:rPr>
              <a:t> function to download the user’s dataset</a:t>
            </a:r>
          </a:p>
          <a:p>
            <a:pPr lvl="1"/>
            <a:r>
              <a:rPr lang="en-US" sz="1400" dirty="0">
                <a:cs typeface="Consolas" panose="020B0609020204030204" pitchFamily="49" charset="0"/>
              </a:rPr>
              <a:t>Save that this tab has uploaded data</a:t>
            </a:r>
          </a:p>
          <a:p>
            <a:r>
              <a:rPr lang="en-US" sz="1600" dirty="0">
                <a:cs typeface="Consolas" panose="020B0609020204030204" pitchFamily="49" charset="0"/>
              </a:rPr>
              <a:t>Call a function which gets predictions using the DAI python client</a:t>
            </a:r>
          </a:p>
          <a:p>
            <a:pPr lvl="1"/>
            <a:r>
              <a:rPr lang="en-US" sz="1400" dirty="0">
                <a:cs typeface="Consolas" panose="020B0609020204030204" pitchFamily="49" charset="0"/>
              </a:rPr>
              <a:t>For binary classification problems, aggregate the data to show predictions</a:t>
            </a:r>
          </a:p>
          <a:p>
            <a:r>
              <a:rPr lang="en-US" sz="1600" dirty="0">
                <a:cs typeface="Consolas" panose="020B0609020204030204" pitchFamily="49" charset="0"/>
              </a:rPr>
              <a:t>Update the sidebar and center content UI</a:t>
            </a:r>
            <a:endParaRPr lang="en-US" sz="1600" dirty="0"/>
          </a:p>
        </p:txBody>
      </p:sp>
      <p:sp>
        <p:nvSpPr>
          <p:cNvPr id="4" name="Text Placeholder 3">
            <a:extLst>
              <a:ext uri="{FF2B5EF4-FFF2-40B4-BE49-F238E27FC236}">
                <a16:creationId xmlns:a16="http://schemas.microsoft.com/office/drawing/2014/main" id="{3D38CF84-6DC8-924E-85F6-EB4046508B44}"/>
              </a:ext>
            </a:extLst>
          </p:cNvPr>
          <p:cNvSpPr>
            <a:spLocks noGrp="1"/>
          </p:cNvSpPr>
          <p:nvPr>
            <p:ph type="body" sz="quarter" idx="12"/>
          </p:nvPr>
        </p:nvSpPr>
        <p:spPr>
          <a:xfrm>
            <a:off x="4572000" y="1360607"/>
            <a:ext cx="4317978" cy="3070071"/>
          </a:xfrm>
        </p:spPr>
        <p:txBody>
          <a:bodyPr/>
          <a:lstStyle/>
          <a:p>
            <a:pPr marL="0" indent="0">
              <a:lnSpc>
                <a:spcPct val="100000"/>
              </a:lnSpc>
              <a:spcBef>
                <a:spcPts val="0"/>
              </a:spcBef>
              <a:buNone/>
            </a:pPr>
            <a:r>
              <a:rPr lang="en-US" sz="1050" dirty="0">
                <a:solidFill>
                  <a:srgbClr val="BBB529"/>
                </a:solidFill>
              </a:rPr>
              <a:t>@on</a:t>
            </a:r>
            <a:r>
              <a:rPr lang="en-US" sz="1050" dirty="0"/>
              <a:t>(</a:t>
            </a:r>
            <a:r>
              <a:rPr lang="en-US" sz="1050" dirty="0">
                <a:solidFill>
                  <a:srgbClr val="6A8759"/>
                </a:solidFill>
              </a:rPr>
              <a:t>'</a:t>
            </a:r>
            <a:r>
              <a:rPr lang="en-US" sz="1050" dirty="0" err="1">
                <a:solidFill>
                  <a:srgbClr val="6A8759"/>
                </a:solidFill>
              </a:rPr>
              <a:t>file_upload</a:t>
            </a:r>
            <a:r>
              <a:rPr lang="en-US" sz="1050" dirty="0">
                <a:solidFill>
                  <a:srgbClr val="6A8759"/>
                </a:solidFill>
              </a:rPr>
              <a:t>'</a:t>
            </a:r>
            <a:r>
              <a:rPr lang="en-US" sz="1050" dirty="0"/>
              <a:t>)</a:t>
            </a:r>
            <a:br>
              <a:rPr lang="en-US" sz="1050" dirty="0"/>
            </a:br>
            <a:r>
              <a:rPr lang="en-US" sz="1050" dirty="0">
                <a:solidFill>
                  <a:srgbClr val="CC7832"/>
                </a:solidFill>
              </a:rPr>
              <a:t>async def </a:t>
            </a:r>
            <a:r>
              <a:rPr lang="en-US" sz="1050" dirty="0" err="1">
                <a:solidFill>
                  <a:srgbClr val="FFC66D"/>
                </a:solidFill>
              </a:rPr>
              <a:t>handle_batch_scoring</a:t>
            </a:r>
            <a:r>
              <a:rPr lang="en-US" sz="1050" dirty="0"/>
              <a:t>(q: Q):</a:t>
            </a:r>
            <a:br>
              <a:rPr lang="en-US" sz="1050" dirty="0"/>
            </a:br>
            <a:br>
              <a:rPr lang="en-US" sz="1050" dirty="0"/>
            </a:br>
            <a:r>
              <a:rPr lang="en-US" sz="1050" dirty="0"/>
              <a:t>    </a:t>
            </a:r>
            <a:r>
              <a:rPr lang="en-US" sz="1050" dirty="0" err="1"/>
              <a:t>q.client.batch_data_path</a:t>
            </a:r>
            <a:r>
              <a:rPr lang="en-US" sz="1050" dirty="0"/>
              <a:t> = </a:t>
            </a:r>
            <a:r>
              <a:rPr lang="en-US" sz="1050" dirty="0">
                <a:solidFill>
                  <a:srgbClr val="CC7832"/>
                </a:solidFill>
              </a:rPr>
              <a:t>await </a:t>
            </a:r>
            <a:r>
              <a:rPr lang="en-US" sz="1050" dirty="0" err="1"/>
              <a:t>q.site.download</a:t>
            </a:r>
            <a:r>
              <a:rPr lang="en-US" sz="1050" dirty="0"/>
              <a:t>(</a:t>
            </a:r>
            <a:r>
              <a:rPr lang="en-US" sz="1050" dirty="0" err="1">
                <a:solidFill>
                  <a:srgbClr val="AA4926"/>
                </a:solidFill>
              </a:rPr>
              <a:t>url</a:t>
            </a:r>
            <a:r>
              <a:rPr lang="en-US" sz="1050" dirty="0"/>
              <a:t>=</a:t>
            </a:r>
            <a:r>
              <a:rPr lang="en-US" sz="1050" dirty="0" err="1"/>
              <a:t>q.args.file_upload</a:t>
            </a:r>
            <a:r>
              <a:rPr lang="en-US" sz="1050" dirty="0"/>
              <a:t>[</a:t>
            </a:r>
            <a:r>
              <a:rPr lang="en-US" sz="1050" dirty="0">
                <a:solidFill>
                  <a:srgbClr val="6897BB"/>
                </a:solidFill>
              </a:rPr>
              <a:t>0</a:t>
            </a:r>
            <a:r>
              <a:rPr lang="en-US" sz="1050" dirty="0"/>
              <a:t>]</a:t>
            </a:r>
            <a:r>
              <a:rPr lang="en-US" sz="1050" dirty="0">
                <a:solidFill>
                  <a:srgbClr val="CC7832"/>
                </a:solidFill>
              </a:rPr>
              <a:t>, </a:t>
            </a:r>
            <a:r>
              <a:rPr lang="en-US" sz="1050" dirty="0">
                <a:solidFill>
                  <a:srgbClr val="AA4926"/>
                </a:solidFill>
              </a:rPr>
              <a:t>path</a:t>
            </a:r>
            <a:r>
              <a:rPr lang="en-US" sz="1050" dirty="0"/>
              <a:t>=</a:t>
            </a:r>
            <a:r>
              <a:rPr lang="en-US" sz="1050" dirty="0">
                <a:solidFill>
                  <a:srgbClr val="6A8759"/>
                </a:solidFill>
              </a:rPr>
              <a:t>'./data'</a:t>
            </a:r>
            <a:r>
              <a:rPr lang="en-US" sz="1050" dirty="0"/>
              <a:t>)</a:t>
            </a:r>
            <a:br>
              <a:rPr lang="en-US" sz="1050" dirty="0"/>
            </a:br>
            <a:r>
              <a:rPr lang="en-US" sz="1050" dirty="0"/>
              <a:t>    </a:t>
            </a:r>
            <a:r>
              <a:rPr lang="en-US" sz="1050" dirty="0" err="1"/>
              <a:t>q.client.data_uploaded</a:t>
            </a:r>
            <a:r>
              <a:rPr lang="en-US" sz="1050" dirty="0"/>
              <a:t> = </a:t>
            </a:r>
            <a:r>
              <a:rPr lang="en-US" sz="1050" dirty="0">
                <a:solidFill>
                  <a:srgbClr val="CC7832"/>
                </a:solidFill>
              </a:rPr>
              <a:t>True</a:t>
            </a:r>
            <a:br>
              <a:rPr lang="en-US" sz="1050" dirty="0">
                <a:solidFill>
                  <a:srgbClr val="CC7832"/>
                </a:solidFill>
              </a:rPr>
            </a:br>
            <a:br>
              <a:rPr lang="en-US" sz="1050" dirty="0">
                <a:solidFill>
                  <a:srgbClr val="CC7832"/>
                </a:solidFill>
              </a:rPr>
            </a:br>
            <a:r>
              <a:rPr lang="en-US" sz="1050" dirty="0">
                <a:solidFill>
                  <a:srgbClr val="CC7832"/>
                </a:solidFill>
              </a:rPr>
              <a:t>    </a:t>
            </a:r>
            <a:r>
              <a:rPr lang="en-US" sz="1050" dirty="0" err="1"/>
              <a:t>q.client.scored_df</a:t>
            </a:r>
            <a:r>
              <a:rPr lang="en-US" sz="1050" dirty="0"/>
              <a:t> = </a:t>
            </a:r>
            <a:r>
              <a:rPr lang="en-US" sz="1050" dirty="0" err="1"/>
              <a:t>get_dai_new_predictions</a:t>
            </a:r>
            <a:r>
              <a:rPr lang="en-US" sz="1050" dirty="0"/>
              <a:t>(q)</a:t>
            </a:r>
            <a:br>
              <a:rPr lang="en-US" sz="1050" dirty="0"/>
            </a:br>
            <a:br>
              <a:rPr lang="en-US" sz="1050" dirty="0">
                <a:solidFill>
                  <a:srgbClr val="808080"/>
                </a:solidFill>
              </a:rPr>
            </a:br>
            <a:r>
              <a:rPr lang="en-US" sz="1050" dirty="0">
                <a:solidFill>
                  <a:srgbClr val="808080"/>
                </a:solidFill>
              </a:rPr>
              <a:t>    </a:t>
            </a:r>
            <a:r>
              <a:rPr lang="en-US" sz="1050" dirty="0" err="1"/>
              <a:t>grouped_predictions</a:t>
            </a:r>
            <a:r>
              <a:rPr lang="en-US" sz="1050" dirty="0"/>
              <a:t> = …</a:t>
            </a:r>
            <a:br>
              <a:rPr lang="en-US" sz="1050" dirty="0"/>
            </a:br>
            <a:r>
              <a:rPr lang="en-US" sz="1050" dirty="0"/>
              <a:t>    </a:t>
            </a:r>
            <a:r>
              <a:rPr lang="en-US" sz="1050" dirty="0" err="1"/>
              <a:t>q.client.distribution_data</a:t>
            </a:r>
            <a:r>
              <a:rPr lang="en-US" sz="1050" dirty="0"/>
              <a:t> = data(</a:t>
            </a:r>
            <a:br>
              <a:rPr lang="en-US" sz="1050" dirty="0"/>
            </a:br>
            <a:r>
              <a:rPr lang="en-US" sz="1050" dirty="0"/>
              <a:t>        </a:t>
            </a:r>
            <a:r>
              <a:rPr lang="en-US" sz="1050" dirty="0">
                <a:solidFill>
                  <a:srgbClr val="AA4926"/>
                </a:solidFill>
              </a:rPr>
              <a:t>fields</a:t>
            </a:r>
            <a:r>
              <a:rPr lang="en-US" sz="1050" dirty="0"/>
              <a:t>=</a:t>
            </a:r>
            <a:r>
              <a:rPr lang="en-US" sz="1050" dirty="0" err="1"/>
              <a:t>grouped_predictions.columns.tolist</a:t>
            </a:r>
            <a:r>
              <a:rPr lang="en-US" sz="1050" dirty="0"/>
              <a:t>()</a:t>
            </a:r>
            <a:r>
              <a:rPr lang="en-US" sz="1050" dirty="0">
                <a:solidFill>
                  <a:srgbClr val="CC7832"/>
                </a:solidFill>
              </a:rPr>
              <a:t>,</a:t>
            </a:r>
            <a:br>
              <a:rPr lang="en-US" sz="1050" dirty="0">
                <a:solidFill>
                  <a:srgbClr val="CC7832"/>
                </a:solidFill>
              </a:rPr>
            </a:br>
            <a:r>
              <a:rPr lang="en-US" sz="1050" dirty="0">
                <a:solidFill>
                  <a:srgbClr val="CC7832"/>
                </a:solidFill>
              </a:rPr>
              <a:t>        </a:t>
            </a:r>
            <a:r>
              <a:rPr lang="en-US" sz="1050" dirty="0">
                <a:solidFill>
                  <a:srgbClr val="AA4926"/>
                </a:solidFill>
              </a:rPr>
              <a:t>rows</a:t>
            </a:r>
            <a:r>
              <a:rPr lang="en-US" sz="1050" dirty="0"/>
              <a:t>=</a:t>
            </a:r>
            <a:r>
              <a:rPr lang="en-US" sz="1050" dirty="0" err="1"/>
              <a:t>grouped_predictions.values.tolist</a:t>
            </a:r>
            <a:r>
              <a:rPr lang="en-US" sz="1050" dirty="0"/>
              <a:t>()</a:t>
            </a:r>
            <a:r>
              <a:rPr lang="en-US" sz="1050" dirty="0">
                <a:solidFill>
                  <a:srgbClr val="CC7832"/>
                </a:solidFill>
              </a:rPr>
              <a:t>,</a:t>
            </a:r>
            <a:br>
              <a:rPr lang="en-US" sz="1050" dirty="0">
                <a:solidFill>
                  <a:srgbClr val="CC7832"/>
                </a:solidFill>
              </a:rPr>
            </a:br>
            <a:r>
              <a:rPr lang="en-US" sz="1050" dirty="0">
                <a:solidFill>
                  <a:srgbClr val="CC7832"/>
                </a:solidFill>
              </a:rPr>
              <a:t>        </a:t>
            </a:r>
            <a:r>
              <a:rPr lang="en-US" sz="1050" dirty="0">
                <a:solidFill>
                  <a:srgbClr val="AA4926"/>
                </a:solidFill>
              </a:rPr>
              <a:t>pack</a:t>
            </a:r>
            <a:r>
              <a:rPr lang="en-US" sz="1050" dirty="0"/>
              <a:t>=</a:t>
            </a:r>
            <a:r>
              <a:rPr lang="en-US" sz="1050" dirty="0">
                <a:solidFill>
                  <a:srgbClr val="CC7832"/>
                </a:solidFill>
              </a:rPr>
              <a:t>True,</a:t>
            </a:r>
            <a:br>
              <a:rPr lang="en-US" sz="1050" dirty="0">
                <a:solidFill>
                  <a:srgbClr val="CC7832"/>
                </a:solidFill>
              </a:rPr>
            </a:br>
            <a:r>
              <a:rPr lang="en-US" sz="1050" dirty="0">
                <a:solidFill>
                  <a:srgbClr val="CC7832"/>
                </a:solidFill>
              </a:rPr>
              <a:t>    </a:t>
            </a:r>
            <a:r>
              <a:rPr lang="en-US" sz="1050" dirty="0"/>
              <a:t>)</a:t>
            </a:r>
            <a:br>
              <a:rPr lang="en-US" sz="1050" dirty="0"/>
            </a:br>
            <a:br>
              <a:rPr lang="en-US" sz="1050" dirty="0"/>
            </a:br>
            <a:r>
              <a:rPr lang="en-US" sz="1050" dirty="0"/>
              <a:t>    </a:t>
            </a:r>
            <a:r>
              <a:rPr lang="en-US" sz="1050" dirty="0" err="1"/>
              <a:t>render_sidebar</a:t>
            </a:r>
            <a:r>
              <a:rPr lang="en-US" sz="1050" dirty="0"/>
              <a:t>(q)</a:t>
            </a:r>
            <a:br>
              <a:rPr lang="en-US" sz="1050" dirty="0"/>
            </a:br>
            <a:r>
              <a:rPr lang="en-US" sz="1050" dirty="0"/>
              <a:t>    </a:t>
            </a:r>
            <a:r>
              <a:rPr lang="en-US" sz="1050" dirty="0" err="1"/>
              <a:t>render_center</a:t>
            </a:r>
            <a:r>
              <a:rPr lang="en-US" sz="1050" dirty="0"/>
              <a:t>(q)</a:t>
            </a:r>
          </a:p>
        </p:txBody>
      </p:sp>
      <p:sp>
        <p:nvSpPr>
          <p:cNvPr id="5" name="Text Placeholder 4">
            <a:extLst>
              <a:ext uri="{FF2B5EF4-FFF2-40B4-BE49-F238E27FC236}">
                <a16:creationId xmlns:a16="http://schemas.microsoft.com/office/drawing/2014/main" id="{23F6A096-3B27-3948-BB51-56BC502D9934}"/>
              </a:ext>
            </a:extLst>
          </p:cNvPr>
          <p:cNvSpPr>
            <a:spLocks noGrp="1"/>
          </p:cNvSpPr>
          <p:nvPr>
            <p:ph type="body" sz="quarter" idx="11"/>
          </p:nvPr>
        </p:nvSpPr>
        <p:spPr/>
        <p:txBody>
          <a:bodyPr/>
          <a:lstStyle/>
          <a:p>
            <a:r>
              <a:rPr lang="en-US" dirty="0"/>
              <a:t>What happens when a user clicks the connect button</a:t>
            </a:r>
          </a:p>
        </p:txBody>
      </p:sp>
    </p:spTree>
    <p:extLst>
      <p:ext uri="{BB962C8B-B14F-4D97-AF65-F5344CB8AC3E}">
        <p14:creationId xmlns:p14="http://schemas.microsoft.com/office/powerpoint/2010/main" val="252525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A73542-530D-FD45-9C01-8900FE0C5869}"/>
              </a:ext>
            </a:extLst>
          </p:cNvPr>
          <p:cNvSpPr>
            <a:spLocks noGrp="1"/>
          </p:cNvSpPr>
          <p:nvPr>
            <p:ph type="title"/>
          </p:nvPr>
        </p:nvSpPr>
        <p:spPr/>
        <p:txBody>
          <a:bodyPr/>
          <a:lstStyle/>
          <a:p>
            <a:r>
              <a:rPr lang="en-US" altLang="ja-JP" dirty="0" err="1"/>
              <a:t>関数</a:t>
            </a:r>
            <a:r>
              <a:rPr lang="en-US" altLang="ja-JP" dirty="0"/>
              <a:t> </a:t>
            </a:r>
            <a:r>
              <a:rPr lang="en-US" altLang="ja-JP" dirty="0">
                <a:solidFill>
                  <a:schemeClr val="tx1"/>
                </a:solidFill>
              </a:rPr>
              <a:t>– </a:t>
            </a:r>
            <a:r>
              <a:rPr lang="en-US" altLang="ja-JP" dirty="0" err="1">
                <a:solidFill>
                  <a:schemeClr val="tx1"/>
                </a:solidFill>
              </a:rPr>
              <a:t>render_center</a:t>
            </a:r>
            <a:endParaRPr lang="en-US" dirty="0">
              <a:solidFill>
                <a:schemeClr val="tx1"/>
              </a:solidFill>
            </a:endParaRPr>
          </a:p>
        </p:txBody>
      </p:sp>
      <p:sp>
        <p:nvSpPr>
          <p:cNvPr id="8" name="Text Placeholder 7">
            <a:extLst>
              <a:ext uri="{FF2B5EF4-FFF2-40B4-BE49-F238E27FC236}">
                <a16:creationId xmlns:a16="http://schemas.microsoft.com/office/drawing/2014/main" id="{D94FC46B-5F4D-2641-A916-034D56F72C99}"/>
              </a:ext>
            </a:extLst>
          </p:cNvPr>
          <p:cNvSpPr>
            <a:spLocks noGrp="1"/>
          </p:cNvSpPr>
          <p:nvPr>
            <p:ph type="body" sz="quarter" idx="10"/>
          </p:nvPr>
        </p:nvSpPr>
        <p:spPr>
          <a:xfrm>
            <a:off x="387906" y="1360607"/>
            <a:ext cx="3464566" cy="1406539"/>
          </a:xfrm>
        </p:spPr>
        <p:txBody>
          <a:bodyPr/>
          <a:lstStyle/>
          <a:p>
            <a:pPr marL="285750" indent="-285750">
              <a:spcBef>
                <a:spcPts val="600"/>
              </a:spcBef>
            </a:pPr>
            <a:r>
              <a:rPr lang="en-US" sz="1600" dirty="0"/>
              <a:t>The Wave Table widget allows us to create a table object which users can download the data</a:t>
            </a:r>
          </a:p>
          <a:p>
            <a:pPr marL="573087" lvl="1" indent="-285750"/>
            <a:r>
              <a:rPr lang="en-US" dirty="0"/>
              <a:t>We take the pandas </a:t>
            </a:r>
            <a:r>
              <a:rPr lang="en-US" dirty="0" err="1"/>
              <a:t>dataframe</a:t>
            </a:r>
            <a:r>
              <a:rPr lang="en-US" dirty="0"/>
              <a:t> and create wave table columns and rows</a:t>
            </a:r>
          </a:p>
          <a:p>
            <a:pPr marL="573087" lvl="1" indent="-285750"/>
            <a:endParaRPr lang="en-US" dirty="0"/>
          </a:p>
        </p:txBody>
      </p:sp>
      <p:sp>
        <p:nvSpPr>
          <p:cNvPr id="6" name="Text Placeholder 5">
            <a:extLst>
              <a:ext uri="{FF2B5EF4-FFF2-40B4-BE49-F238E27FC236}">
                <a16:creationId xmlns:a16="http://schemas.microsoft.com/office/drawing/2014/main" id="{FBD85168-68E5-4A4F-BD22-A06B9A5A3938}"/>
              </a:ext>
            </a:extLst>
          </p:cNvPr>
          <p:cNvSpPr>
            <a:spLocks noGrp="1"/>
          </p:cNvSpPr>
          <p:nvPr>
            <p:ph type="body" sz="quarter" idx="12"/>
          </p:nvPr>
        </p:nvSpPr>
        <p:spPr>
          <a:xfrm>
            <a:off x="4572000" y="1360607"/>
            <a:ext cx="4572000" cy="3070071"/>
          </a:xfrm>
        </p:spPr>
        <p:txBody>
          <a:bodyPr/>
          <a:lstStyle/>
          <a:p>
            <a:pPr marL="0" indent="0">
              <a:lnSpc>
                <a:spcPct val="100000"/>
              </a:lnSpc>
              <a:spcBef>
                <a:spcPts val="0"/>
              </a:spcBef>
              <a:buNone/>
            </a:pPr>
            <a:r>
              <a:rPr lang="en-US" sz="1050" dirty="0">
                <a:solidFill>
                  <a:srgbClr val="CC7832"/>
                </a:solidFill>
              </a:rPr>
              <a:t>def </a:t>
            </a:r>
            <a:r>
              <a:rPr lang="en-US" sz="1050" dirty="0" err="1">
                <a:solidFill>
                  <a:srgbClr val="FFC66D"/>
                </a:solidFill>
              </a:rPr>
              <a:t>render_center</a:t>
            </a:r>
            <a:r>
              <a:rPr lang="en-US" sz="1050" dirty="0"/>
              <a:t>(q: Q):</a:t>
            </a:r>
            <a:br>
              <a:rPr lang="en-US" sz="1050" dirty="0"/>
            </a:br>
            <a:r>
              <a:rPr lang="en-US" sz="1050" dirty="0"/>
              <a:t>    df = </a:t>
            </a:r>
            <a:r>
              <a:rPr lang="en-US" sz="1050" dirty="0" err="1"/>
              <a:t>q.client.df</a:t>
            </a:r>
            <a:br>
              <a:rPr lang="en-US" sz="1050" dirty="0"/>
            </a:br>
            <a:r>
              <a:rPr lang="en-US" sz="1050" dirty="0"/>
              <a:t>    </a:t>
            </a:r>
            <a:br>
              <a:rPr lang="en-US" sz="1050" dirty="0"/>
            </a:br>
            <a:r>
              <a:rPr lang="en-US" sz="1050" dirty="0"/>
              <a:t>    table = </a:t>
            </a:r>
            <a:r>
              <a:rPr lang="en-US" sz="1050" dirty="0" err="1"/>
              <a:t>ui.table</a:t>
            </a:r>
            <a:r>
              <a:rPr lang="en-US" sz="1050" dirty="0"/>
              <a:t>(</a:t>
            </a:r>
            <a:br>
              <a:rPr lang="en-US" sz="1050" dirty="0"/>
            </a:br>
            <a:r>
              <a:rPr lang="en-US" sz="1050" dirty="0"/>
              <a:t>        </a:t>
            </a:r>
            <a:r>
              <a:rPr lang="en-US" sz="1050" dirty="0">
                <a:solidFill>
                  <a:srgbClr val="AA4926"/>
                </a:solidFill>
              </a:rPr>
              <a:t>name</a:t>
            </a:r>
            <a:r>
              <a:rPr lang="en-US" sz="1050" dirty="0"/>
              <a:t>=</a:t>
            </a:r>
            <a:r>
              <a:rPr lang="en-US" sz="1050" dirty="0">
                <a:solidFill>
                  <a:srgbClr val="6A8759"/>
                </a:solidFill>
              </a:rPr>
              <a:t>'</a:t>
            </a:r>
            <a:r>
              <a:rPr lang="en-US" sz="1050" dirty="0" err="1">
                <a:solidFill>
                  <a:srgbClr val="6A8759"/>
                </a:solidFill>
              </a:rPr>
              <a:t>my_table</a:t>
            </a:r>
            <a:r>
              <a:rPr lang="en-US" sz="1050" dirty="0">
                <a:solidFill>
                  <a:srgbClr val="6A8759"/>
                </a:solidFill>
              </a:rPr>
              <a:t>'</a:t>
            </a:r>
            <a:r>
              <a:rPr lang="en-US" sz="1050" dirty="0">
                <a:solidFill>
                  <a:srgbClr val="CC7832"/>
                </a:solidFill>
              </a:rPr>
              <a:t>,</a:t>
            </a:r>
            <a:br>
              <a:rPr lang="en-US" sz="1050" dirty="0">
                <a:solidFill>
                  <a:srgbClr val="CC7832"/>
                </a:solidFill>
              </a:rPr>
            </a:br>
            <a:r>
              <a:rPr lang="en-US" sz="1050" dirty="0">
                <a:solidFill>
                  <a:srgbClr val="CC7832"/>
                </a:solidFill>
              </a:rPr>
              <a:t>        </a:t>
            </a:r>
            <a:r>
              <a:rPr lang="en-US" sz="1050" dirty="0">
                <a:solidFill>
                  <a:srgbClr val="AA4926"/>
                </a:solidFill>
              </a:rPr>
              <a:t>columns</a:t>
            </a:r>
            <a:r>
              <a:rPr lang="en-US" sz="1050" dirty="0"/>
              <a:t>=[</a:t>
            </a:r>
            <a:r>
              <a:rPr lang="en-US" sz="1050" dirty="0" err="1"/>
              <a:t>ui.table_column</a:t>
            </a:r>
            <a:r>
              <a:rPr lang="en-US" sz="1050" dirty="0"/>
              <a:t>(</a:t>
            </a:r>
            <a:r>
              <a:rPr lang="en-US" sz="1050" dirty="0">
                <a:solidFill>
                  <a:srgbClr val="AA4926"/>
                </a:solidFill>
              </a:rPr>
              <a:t>name</a:t>
            </a:r>
            <a:r>
              <a:rPr lang="en-US" sz="1050" dirty="0"/>
              <a:t>=</a:t>
            </a:r>
            <a:r>
              <a:rPr lang="en-US" sz="1050" dirty="0">
                <a:solidFill>
                  <a:srgbClr val="8888C6"/>
                </a:solidFill>
              </a:rPr>
              <a:t>str</a:t>
            </a:r>
            <a:r>
              <a:rPr lang="en-US" sz="1050" dirty="0"/>
              <a:t>(x)</a:t>
            </a:r>
            <a:r>
              <a:rPr lang="en-US" sz="1050" dirty="0">
                <a:solidFill>
                  <a:srgbClr val="CC7832"/>
                </a:solidFill>
              </a:rPr>
              <a:t>, </a:t>
            </a:r>
            <a:br>
              <a:rPr lang="en-US" sz="1050" dirty="0">
                <a:solidFill>
                  <a:srgbClr val="CC7832"/>
                </a:solidFill>
              </a:rPr>
            </a:br>
            <a:r>
              <a:rPr lang="en-US" sz="1050" dirty="0">
                <a:solidFill>
                  <a:srgbClr val="CC7832"/>
                </a:solidFill>
              </a:rPr>
              <a:t>                                 </a:t>
            </a:r>
            <a:r>
              <a:rPr lang="en-US" sz="1050" dirty="0">
                <a:solidFill>
                  <a:srgbClr val="AA4926"/>
                </a:solidFill>
              </a:rPr>
              <a:t>label</a:t>
            </a:r>
            <a:r>
              <a:rPr lang="en-US" sz="1050" dirty="0"/>
              <a:t>=</a:t>
            </a:r>
            <a:r>
              <a:rPr lang="en-US" sz="1050" dirty="0">
                <a:solidFill>
                  <a:srgbClr val="8888C6"/>
                </a:solidFill>
              </a:rPr>
              <a:t>str</a:t>
            </a:r>
            <a:r>
              <a:rPr lang="en-US" sz="1050" dirty="0"/>
              <a:t>(x)) </a:t>
            </a:r>
            <a:r>
              <a:rPr lang="en-US" sz="1050" dirty="0">
                <a:solidFill>
                  <a:srgbClr val="CC7832"/>
                </a:solidFill>
              </a:rPr>
              <a:t>for </a:t>
            </a:r>
            <a:r>
              <a:rPr lang="en-US" sz="1050" dirty="0"/>
              <a:t>x </a:t>
            </a:r>
            <a:r>
              <a:rPr lang="en-US" sz="1050" dirty="0">
                <a:solidFill>
                  <a:srgbClr val="CC7832"/>
                </a:solidFill>
              </a:rPr>
              <a:t>in </a:t>
            </a:r>
            <a:r>
              <a:rPr lang="en-US" sz="1050" dirty="0" err="1"/>
              <a:t>df.columns.values</a:t>
            </a:r>
            <a:r>
              <a:rPr lang="en-US" sz="1050" dirty="0"/>
              <a:t>]</a:t>
            </a:r>
            <a:r>
              <a:rPr lang="en-US" sz="1050" dirty="0">
                <a:solidFill>
                  <a:srgbClr val="CC7832"/>
                </a:solidFill>
              </a:rPr>
              <a:t>,</a:t>
            </a:r>
            <a:br>
              <a:rPr lang="en-US" sz="1050" dirty="0">
                <a:solidFill>
                  <a:srgbClr val="CC7832"/>
                </a:solidFill>
              </a:rPr>
            </a:br>
            <a:r>
              <a:rPr lang="en-US" sz="1050" dirty="0">
                <a:solidFill>
                  <a:srgbClr val="CC7832"/>
                </a:solidFill>
              </a:rPr>
              <a:t>        </a:t>
            </a:r>
            <a:r>
              <a:rPr lang="en-US" sz="1050" dirty="0">
                <a:solidFill>
                  <a:srgbClr val="AA4926"/>
                </a:solidFill>
              </a:rPr>
              <a:t>rows</a:t>
            </a:r>
            <a:r>
              <a:rPr lang="en-US" sz="1050" dirty="0"/>
              <a:t>=[</a:t>
            </a:r>
            <a:r>
              <a:rPr lang="en-US" sz="1050" dirty="0" err="1"/>
              <a:t>ui.table_row</a:t>
            </a:r>
            <a:r>
              <a:rPr lang="en-US" sz="1050" dirty="0"/>
              <a:t>(</a:t>
            </a:r>
            <a:r>
              <a:rPr lang="en-US" sz="1050" dirty="0">
                <a:solidFill>
                  <a:srgbClr val="AA4926"/>
                </a:solidFill>
              </a:rPr>
              <a:t>name</a:t>
            </a:r>
            <a:r>
              <a:rPr lang="en-US" sz="1050" dirty="0"/>
              <a:t>=</a:t>
            </a:r>
            <a:r>
              <a:rPr lang="en-US" sz="1050" dirty="0">
                <a:solidFill>
                  <a:srgbClr val="8888C6"/>
                </a:solidFill>
              </a:rPr>
              <a:t>str</a:t>
            </a:r>
            <a:r>
              <a:rPr lang="en-US" sz="1050" dirty="0"/>
              <a:t>(</a:t>
            </a:r>
            <a:r>
              <a:rPr lang="en-US" sz="1050" dirty="0" err="1"/>
              <a:t>i</a:t>
            </a:r>
            <a:r>
              <a:rPr lang="en-US" sz="1050" dirty="0"/>
              <a:t>)</a:t>
            </a:r>
            <a:r>
              <a:rPr lang="en-US" sz="1050" dirty="0">
                <a:solidFill>
                  <a:srgbClr val="CC7832"/>
                </a:solidFill>
              </a:rPr>
              <a:t>, </a:t>
            </a:r>
            <a:br>
              <a:rPr lang="en-US" sz="1050" dirty="0">
                <a:solidFill>
                  <a:srgbClr val="CC7832"/>
                </a:solidFill>
              </a:rPr>
            </a:br>
            <a:r>
              <a:rPr lang="en-US" sz="1050" dirty="0">
                <a:solidFill>
                  <a:srgbClr val="CC7832"/>
                </a:solidFill>
              </a:rPr>
              <a:t>                           </a:t>
            </a:r>
            <a:r>
              <a:rPr lang="en-US" sz="1050" dirty="0">
                <a:solidFill>
                  <a:srgbClr val="AA4926"/>
                </a:solidFill>
              </a:rPr>
              <a:t>cells</a:t>
            </a:r>
            <a:r>
              <a:rPr lang="en-US" sz="1050" dirty="0"/>
              <a:t>=[</a:t>
            </a:r>
            <a:r>
              <a:rPr lang="en-US" sz="1050" dirty="0">
                <a:solidFill>
                  <a:srgbClr val="8888C6"/>
                </a:solidFill>
              </a:rPr>
              <a:t>str</a:t>
            </a:r>
            <a:r>
              <a:rPr lang="en-US" sz="1050" dirty="0"/>
              <a:t>(df[col].values[</a:t>
            </a:r>
            <a:r>
              <a:rPr lang="en-US" sz="1050" dirty="0" err="1"/>
              <a:t>i</a:t>
            </a:r>
            <a:r>
              <a:rPr lang="en-US" sz="1050" dirty="0"/>
              <a:t>]) </a:t>
            </a:r>
            <a:br>
              <a:rPr lang="en-US" sz="1050" dirty="0"/>
            </a:br>
            <a:r>
              <a:rPr lang="en-US" sz="1050" dirty="0"/>
              <a:t>                                  </a:t>
            </a:r>
            <a:r>
              <a:rPr lang="en-US" sz="1050" dirty="0">
                <a:solidFill>
                  <a:srgbClr val="CC7832"/>
                </a:solidFill>
              </a:rPr>
              <a:t>for </a:t>
            </a:r>
            <a:r>
              <a:rPr lang="en-US" sz="1050" dirty="0"/>
              <a:t>col </a:t>
            </a:r>
            <a:r>
              <a:rPr lang="en-US" sz="1050" dirty="0">
                <a:solidFill>
                  <a:srgbClr val="CC7832"/>
                </a:solidFill>
              </a:rPr>
              <a:t>in </a:t>
            </a:r>
            <a:r>
              <a:rPr lang="en-US" sz="1050" dirty="0" err="1"/>
              <a:t>df.columns.values</a:t>
            </a:r>
            <a:r>
              <a:rPr lang="en-US" sz="1050" dirty="0"/>
              <a:t>]) </a:t>
            </a:r>
            <a:br>
              <a:rPr lang="en-US" sz="1050" dirty="0"/>
            </a:br>
            <a:r>
              <a:rPr lang="en-US" sz="1050" dirty="0"/>
              <a:t>              </a:t>
            </a:r>
            <a:r>
              <a:rPr lang="en-US" sz="1050" dirty="0">
                <a:solidFill>
                  <a:srgbClr val="CC7832"/>
                </a:solidFill>
              </a:rPr>
              <a:t>for </a:t>
            </a:r>
            <a:r>
              <a:rPr lang="en-US" sz="1050" dirty="0" err="1"/>
              <a:t>i</a:t>
            </a:r>
            <a:r>
              <a:rPr lang="en-US" sz="1050" dirty="0"/>
              <a:t> </a:t>
            </a:r>
            <a:r>
              <a:rPr lang="en-US" sz="1050" dirty="0">
                <a:solidFill>
                  <a:srgbClr val="CC7832"/>
                </a:solidFill>
              </a:rPr>
              <a:t>in </a:t>
            </a:r>
            <a:r>
              <a:rPr lang="en-US" sz="1050" dirty="0">
                <a:solidFill>
                  <a:srgbClr val="8888C6"/>
                </a:solidFill>
              </a:rPr>
              <a:t>range</a:t>
            </a:r>
            <a:r>
              <a:rPr lang="en-US" sz="1050" dirty="0"/>
              <a:t>(</a:t>
            </a:r>
            <a:r>
              <a:rPr lang="en-US" sz="1050" dirty="0" err="1"/>
              <a:t>df.shape</a:t>
            </a:r>
            <a:r>
              <a:rPr lang="en-US" sz="1050" dirty="0"/>
              <a:t>[</a:t>
            </a:r>
            <a:r>
              <a:rPr lang="en-US" sz="1050" dirty="0">
                <a:solidFill>
                  <a:srgbClr val="6897BB"/>
                </a:solidFill>
              </a:rPr>
              <a:t>0</a:t>
            </a:r>
            <a:r>
              <a:rPr lang="en-US" sz="1050" dirty="0"/>
              <a:t>])]</a:t>
            </a:r>
            <a:r>
              <a:rPr lang="en-US" sz="1050" dirty="0">
                <a:solidFill>
                  <a:srgbClr val="CC7832"/>
                </a:solidFill>
              </a:rPr>
              <a:t>,</a:t>
            </a:r>
            <a:br>
              <a:rPr lang="en-US" sz="1050" dirty="0">
                <a:solidFill>
                  <a:srgbClr val="CC7832"/>
                </a:solidFill>
              </a:rPr>
            </a:br>
            <a:r>
              <a:rPr lang="en-US" sz="1050" dirty="0">
                <a:solidFill>
                  <a:srgbClr val="CC7832"/>
                </a:solidFill>
              </a:rPr>
              <a:t>        </a:t>
            </a:r>
            <a:r>
              <a:rPr lang="en-US" sz="1050" dirty="0">
                <a:solidFill>
                  <a:srgbClr val="AA4926"/>
                </a:solidFill>
              </a:rPr>
              <a:t>downloadable</a:t>
            </a:r>
            <a:r>
              <a:rPr lang="en-US" sz="1050" dirty="0"/>
              <a:t>=</a:t>
            </a:r>
            <a:r>
              <a:rPr lang="en-US" sz="1050" dirty="0">
                <a:solidFill>
                  <a:srgbClr val="CC7832"/>
                </a:solidFill>
              </a:rPr>
              <a:t>True,</a:t>
            </a:r>
            <a:br>
              <a:rPr lang="en-US" sz="1050" dirty="0">
                <a:solidFill>
                  <a:srgbClr val="CC7832"/>
                </a:solidFill>
              </a:rPr>
            </a:br>
            <a:r>
              <a:rPr lang="en-US" sz="1050" dirty="0">
                <a:solidFill>
                  <a:srgbClr val="CC7832"/>
                </a:solidFill>
              </a:rPr>
              <a:t>        </a:t>
            </a:r>
            <a:r>
              <a:rPr lang="en-US" sz="1050" dirty="0">
                <a:solidFill>
                  <a:srgbClr val="AA4926"/>
                </a:solidFill>
              </a:rPr>
              <a:t>height</a:t>
            </a:r>
            <a:r>
              <a:rPr lang="en-US" sz="1050" dirty="0"/>
              <a:t>=</a:t>
            </a:r>
            <a:r>
              <a:rPr lang="en-US" sz="1050" dirty="0">
                <a:solidFill>
                  <a:srgbClr val="6A8759"/>
                </a:solidFill>
              </a:rPr>
              <a:t>'400px'</a:t>
            </a:r>
            <a:br>
              <a:rPr lang="en-US" sz="1050" dirty="0">
                <a:solidFill>
                  <a:srgbClr val="6A8759"/>
                </a:solidFill>
              </a:rPr>
            </a:br>
            <a:r>
              <a:rPr lang="en-US" sz="1050" dirty="0">
                <a:solidFill>
                  <a:srgbClr val="6A8759"/>
                </a:solidFill>
              </a:rPr>
              <a:t>    </a:t>
            </a:r>
            <a:r>
              <a:rPr lang="en-US" sz="1050" dirty="0"/>
              <a:t>)</a:t>
            </a:r>
            <a:br>
              <a:rPr lang="en-US" sz="1050" dirty="0"/>
            </a:br>
            <a:r>
              <a:rPr lang="en-US" sz="1050" dirty="0"/>
              <a:t>    </a:t>
            </a:r>
            <a:br>
              <a:rPr lang="en-US" sz="1050" dirty="0"/>
            </a:br>
            <a:r>
              <a:rPr lang="en-US" sz="1050" dirty="0"/>
              <a:t>    </a:t>
            </a:r>
            <a:r>
              <a:rPr lang="en-US" sz="1050" dirty="0" err="1"/>
              <a:t>q.page</a:t>
            </a:r>
            <a:r>
              <a:rPr lang="en-US" sz="1050" dirty="0"/>
              <a:t>[</a:t>
            </a:r>
            <a:r>
              <a:rPr lang="en-US" sz="1050" dirty="0">
                <a:solidFill>
                  <a:srgbClr val="6A8759"/>
                </a:solidFill>
              </a:rPr>
              <a:t>'predictions'</a:t>
            </a:r>
            <a:r>
              <a:rPr lang="en-US" sz="1050" dirty="0"/>
              <a:t>] = </a:t>
            </a:r>
            <a:r>
              <a:rPr lang="en-US" sz="1050" dirty="0" err="1"/>
              <a:t>ui.form_card</a:t>
            </a:r>
            <a:r>
              <a:rPr lang="en-US" sz="1050" dirty="0"/>
              <a:t>(</a:t>
            </a:r>
            <a:br>
              <a:rPr lang="en-US" sz="1050" dirty="0"/>
            </a:br>
            <a:r>
              <a:rPr lang="en-US" sz="1050" dirty="0"/>
              <a:t>        </a:t>
            </a:r>
            <a:r>
              <a:rPr lang="en-US" sz="1050" dirty="0">
                <a:solidFill>
                  <a:srgbClr val="AA4926"/>
                </a:solidFill>
              </a:rPr>
              <a:t>box</a:t>
            </a:r>
            <a:r>
              <a:rPr lang="en-US" sz="1050" dirty="0"/>
              <a:t>=</a:t>
            </a:r>
            <a:r>
              <a:rPr lang="en-US" sz="1050" dirty="0">
                <a:solidFill>
                  <a:srgbClr val="6A8759"/>
                </a:solidFill>
              </a:rPr>
              <a:t>'4 2 8 5'</a:t>
            </a:r>
            <a:r>
              <a:rPr lang="en-US" sz="1050" dirty="0">
                <a:solidFill>
                  <a:srgbClr val="CC7832"/>
                </a:solidFill>
              </a:rPr>
              <a:t>,</a:t>
            </a:r>
            <a:br>
              <a:rPr lang="en-US" sz="1050" dirty="0">
                <a:solidFill>
                  <a:srgbClr val="CC7832"/>
                </a:solidFill>
              </a:rPr>
            </a:br>
            <a:r>
              <a:rPr lang="en-US" sz="1050" dirty="0">
                <a:solidFill>
                  <a:srgbClr val="CC7832"/>
                </a:solidFill>
              </a:rPr>
              <a:t>        </a:t>
            </a:r>
            <a:r>
              <a:rPr lang="en-US" sz="1050" dirty="0">
                <a:solidFill>
                  <a:srgbClr val="AA4926"/>
                </a:solidFill>
              </a:rPr>
              <a:t>items</a:t>
            </a:r>
            <a:r>
              <a:rPr lang="en-US" sz="1050" dirty="0"/>
              <a:t>=[table]</a:t>
            </a:r>
            <a:br>
              <a:rPr lang="en-US" sz="1050" dirty="0"/>
            </a:br>
            <a:r>
              <a:rPr lang="en-US" sz="1050" dirty="0"/>
              <a:t>    )</a:t>
            </a:r>
          </a:p>
        </p:txBody>
      </p:sp>
      <p:sp>
        <p:nvSpPr>
          <p:cNvPr id="9" name="Text Placeholder 8">
            <a:extLst>
              <a:ext uri="{FF2B5EF4-FFF2-40B4-BE49-F238E27FC236}">
                <a16:creationId xmlns:a16="http://schemas.microsoft.com/office/drawing/2014/main" id="{9D960C1E-ECDD-EE46-BFD6-4FBE06728243}"/>
              </a:ext>
            </a:extLst>
          </p:cNvPr>
          <p:cNvSpPr>
            <a:spLocks noGrp="1"/>
          </p:cNvSpPr>
          <p:nvPr>
            <p:ph type="body" sz="quarter" idx="11"/>
          </p:nvPr>
        </p:nvSpPr>
        <p:spPr/>
        <p:txBody>
          <a:bodyPr/>
          <a:lstStyle/>
          <a:p>
            <a:r>
              <a:rPr lang="en-US" dirty="0"/>
              <a:t>The Center table content of data and predictions</a:t>
            </a:r>
          </a:p>
        </p:txBody>
      </p:sp>
    </p:spTree>
    <p:extLst>
      <p:ext uri="{BB962C8B-B14F-4D97-AF65-F5344CB8AC3E}">
        <p14:creationId xmlns:p14="http://schemas.microsoft.com/office/powerpoint/2010/main" val="274408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D2461E-0BE4-F34F-83E7-118E49EF3841}"/>
              </a:ext>
            </a:extLst>
          </p:cNvPr>
          <p:cNvSpPr>
            <a:spLocks noGrp="1"/>
          </p:cNvSpPr>
          <p:nvPr>
            <p:ph type="title"/>
          </p:nvPr>
        </p:nvSpPr>
        <p:spPr>
          <a:xfrm>
            <a:off x="740018" y="2267051"/>
            <a:ext cx="6183296" cy="609398"/>
          </a:xfrm>
        </p:spPr>
        <p:txBody>
          <a:bodyPr/>
          <a:lstStyle/>
          <a:p>
            <a:r>
              <a:rPr kumimoji="1" lang="ja-JP" altLang="en-US"/>
              <a:t>おまけサンプルコード</a:t>
            </a:r>
          </a:p>
        </p:txBody>
      </p:sp>
    </p:spTree>
    <p:extLst>
      <p:ext uri="{BB962C8B-B14F-4D97-AF65-F5344CB8AC3E}">
        <p14:creationId xmlns:p14="http://schemas.microsoft.com/office/powerpoint/2010/main" val="234211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D2461E-0BE4-F34F-83E7-118E49EF3841}"/>
              </a:ext>
            </a:extLst>
          </p:cNvPr>
          <p:cNvSpPr>
            <a:spLocks noGrp="1"/>
          </p:cNvSpPr>
          <p:nvPr>
            <p:ph type="title"/>
          </p:nvPr>
        </p:nvSpPr>
        <p:spPr>
          <a:xfrm>
            <a:off x="740018" y="2267051"/>
            <a:ext cx="6183296" cy="609398"/>
          </a:xfrm>
        </p:spPr>
        <p:txBody>
          <a:bodyPr/>
          <a:lstStyle/>
          <a:p>
            <a:r>
              <a:rPr kumimoji="1" lang="en-US" altLang="ja-JP" dirty="0"/>
              <a:t>Getting Started</a:t>
            </a:r>
            <a:endParaRPr kumimoji="1" lang="ja-JP" altLang="en-US"/>
          </a:p>
        </p:txBody>
      </p:sp>
    </p:spTree>
    <p:extLst>
      <p:ext uri="{BB962C8B-B14F-4D97-AF65-F5344CB8AC3E}">
        <p14:creationId xmlns:p14="http://schemas.microsoft.com/office/powerpoint/2010/main" val="364876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Driverless AI</a:t>
            </a:r>
            <a:r>
              <a:rPr lang="ja-JP" altLang="en-US"/>
              <a:t>接続テンプレート</a:t>
            </a:r>
            <a:endParaRPr lang="en-US" dirty="0"/>
          </a:p>
        </p:txBody>
      </p:sp>
      <p:sp>
        <p:nvSpPr>
          <p:cNvPr id="4" name="正方形/長方形 3">
            <a:extLst>
              <a:ext uri="{FF2B5EF4-FFF2-40B4-BE49-F238E27FC236}">
                <a16:creationId xmlns:a16="http://schemas.microsoft.com/office/drawing/2014/main" id="{F98A1414-E207-B94F-9003-1006E026D2CB}"/>
              </a:ext>
            </a:extLst>
          </p:cNvPr>
          <p:cNvSpPr/>
          <p:nvPr/>
        </p:nvSpPr>
        <p:spPr>
          <a:xfrm>
            <a:off x="404743" y="759536"/>
            <a:ext cx="1753100" cy="253916"/>
          </a:xfrm>
          <a:prstGeom prst="rect">
            <a:avLst/>
          </a:prstGeom>
          <a:solidFill>
            <a:schemeClr val="accent5">
              <a:lumMod val="20000"/>
              <a:lumOff val="80000"/>
            </a:schemeClr>
          </a:solidFill>
          <a:ln>
            <a:noFill/>
          </a:ln>
        </p:spPr>
        <p:txBody>
          <a:bodyPr wrap="square">
            <a:spAutoFit/>
          </a:bodyPr>
          <a:lstStyle/>
          <a:p>
            <a:r>
              <a:rPr lang="ja-JP" altLang="en-US" sz="1050"/>
              <a:t>コード：</a:t>
            </a:r>
            <a:r>
              <a:rPr lang="en-US" altLang="ja-JP" sz="1050" dirty="0" err="1"/>
              <a:t>dai_template.py</a:t>
            </a:r>
            <a:endParaRPr lang="en-US" altLang="ja-JP" sz="1050" dirty="0"/>
          </a:p>
        </p:txBody>
      </p:sp>
      <p:pic>
        <p:nvPicPr>
          <p:cNvPr id="6" name="図 5" descr="グラフィカル ユーザー インターフェイス, アプリケーション, Web サイト&#10;&#10;自動的に生成された説明">
            <a:extLst>
              <a:ext uri="{FF2B5EF4-FFF2-40B4-BE49-F238E27FC236}">
                <a16:creationId xmlns:a16="http://schemas.microsoft.com/office/drawing/2014/main" id="{9D75C676-9A89-6540-A7D2-C6A8F620E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458" y="1177235"/>
            <a:ext cx="4283676" cy="2624629"/>
          </a:xfrm>
          <a:prstGeom prst="rect">
            <a:avLst/>
          </a:prstGeom>
          <a:ln>
            <a:solidFill>
              <a:schemeClr val="bg1">
                <a:lumMod val="65000"/>
              </a:schemeClr>
            </a:solidFill>
          </a:ln>
        </p:spPr>
      </p:pic>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6430E115-291A-A642-A3BF-EC4C89CE7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209" y="1177235"/>
            <a:ext cx="1870717" cy="2592159"/>
          </a:xfrm>
          <a:prstGeom prst="rect">
            <a:avLst/>
          </a:prstGeom>
          <a:ln>
            <a:solidFill>
              <a:schemeClr val="bg1">
                <a:lumMod val="65000"/>
              </a:schemeClr>
            </a:solidFill>
          </a:ln>
        </p:spPr>
      </p:pic>
      <p:pic>
        <p:nvPicPr>
          <p:cNvPr id="15" name="図 14" descr="グラフィカル ユーザー インターフェイス, アプリケーション&#10;&#10;自動的に生成された説明">
            <a:extLst>
              <a:ext uri="{FF2B5EF4-FFF2-40B4-BE49-F238E27FC236}">
                <a16:creationId xmlns:a16="http://schemas.microsoft.com/office/drawing/2014/main" id="{9645E790-66A3-9B43-90D7-16348AB297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6054" y="1177235"/>
            <a:ext cx="1892276" cy="2592159"/>
          </a:xfrm>
          <a:prstGeom prst="rect">
            <a:avLst/>
          </a:prstGeom>
          <a:ln>
            <a:solidFill>
              <a:schemeClr val="bg1">
                <a:lumMod val="65000"/>
              </a:schemeClr>
            </a:solidFill>
          </a:ln>
        </p:spPr>
      </p:pic>
      <p:sp>
        <p:nvSpPr>
          <p:cNvPr id="16" name="正方形/長方形 15">
            <a:extLst>
              <a:ext uri="{FF2B5EF4-FFF2-40B4-BE49-F238E27FC236}">
                <a16:creationId xmlns:a16="http://schemas.microsoft.com/office/drawing/2014/main" id="{6651D827-BF61-2941-A09C-31DB7A84CC6C}"/>
              </a:ext>
            </a:extLst>
          </p:cNvPr>
          <p:cNvSpPr/>
          <p:nvPr/>
        </p:nvSpPr>
        <p:spPr>
          <a:xfrm>
            <a:off x="404743" y="3933177"/>
            <a:ext cx="1855183" cy="246221"/>
          </a:xfrm>
          <a:prstGeom prst="rect">
            <a:avLst/>
          </a:prstGeom>
        </p:spPr>
        <p:txBody>
          <a:bodyPr wrap="square">
            <a:spAutoFit/>
          </a:bodyPr>
          <a:lstStyle/>
          <a:p>
            <a:pPr marL="228600" indent="-228600">
              <a:buFont typeface="+mj-lt"/>
              <a:buAutoNum type="arabicPeriod"/>
            </a:pPr>
            <a:r>
              <a:rPr lang="en-US" altLang="ja-JP" sz="1000" dirty="0"/>
              <a:t>Driverless AI</a:t>
            </a:r>
            <a:r>
              <a:rPr lang="ja-JP" altLang="en-US" sz="1000"/>
              <a:t>への接続</a:t>
            </a:r>
            <a:endParaRPr lang="en-US" altLang="ja-JP" sz="1000" dirty="0"/>
          </a:p>
        </p:txBody>
      </p:sp>
      <p:sp>
        <p:nvSpPr>
          <p:cNvPr id="17" name="正方形/長方形 16">
            <a:extLst>
              <a:ext uri="{FF2B5EF4-FFF2-40B4-BE49-F238E27FC236}">
                <a16:creationId xmlns:a16="http://schemas.microsoft.com/office/drawing/2014/main" id="{15670EC3-A1AE-F640-915F-7F18291B7BD6}"/>
              </a:ext>
            </a:extLst>
          </p:cNvPr>
          <p:cNvSpPr/>
          <p:nvPr/>
        </p:nvSpPr>
        <p:spPr>
          <a:xfrm>
            <a:off x="2486054" y="3933176"/>
            <a:ext cx="1970616" cy="246221"/>
          </a:xfrm>
          <a:prstGeom prst="rect">
            <a:avLst/>
          </a:prstGeom>
        </p:spPr>
        <p:txBody>
          <a:bodyPr wrap="square">
            <a:spAutoFit/>
          </a:bodyPr>
          <a:lstStyle/>
          <a:p>
            <a:pPr marL="228600" indent="-228600">
              <a:buFont typeface="+mj-lt"/>
              <a:buAutoNum type="arabicPeriod" startAt="2"/>
            </a:pPr>
            <a:r>
              <a:rPr lang="ja-JP" altLang="en-US" sz="1000"/>
              <a:t>モデル（</a:t>
            </a:r>
            <a:r>
              <a:rPr lang="en-US" altLang="ja-JP" sz="1000" dirty="0"/>
              <a:t>Experiment</a:t>
            </a:r>
            <a:r>
              <a:rPr lang="ja-JP" altLang="en-US" sz="1000"/>
              <a:t>）の選択</a:t>
            </a:r>
            <a:endParaRPr lang="en-US" altLang="ja-JP" sz="1000" dirty="0"/>
          </a:p>
        </p:txBody>
      </p:sp>
      <p:sp>
        <p:nvSpPr>
          <p:cNvPr id="18" name="正方形/長方形 17">
            <a:extLst>
              <a:ext uri="{FF2B5EF4-FFF2-40B4-BE49-F238E27FC236}">
                <a16:creationId xmlns:a16="http://schemas.microsoft.com/office/drawing/2014/main" id="{AF702A22-472D-6445-B566-2220D44916BD}"/>
              </a:ext>
            </a:extLst>
          </p:cNvPr>
          <p:cNvSpPr/>
          <p:nvPr/>
        </p:nvSpPr>
        <p:spPr>
          <a:xfrm>
            <a:off x="5323989" y="3933175"/>
            <a:ext cx="2864422" cy="246221"/>
          </a:xfrm>
          <a:prstGeom prst="rect">
            <a:avLst/>
          </a:prstGeom>
        </p:spPr>
        <p:txBody>
          <a:bodyPr wrap="square">
            <a:spAutoFit/>
          </a:bodyPr>
          <a:lstStyle/>
          <a:p>
            <a:pPr marL="228600" indent="-228600">
              <a:buFont typeface="+mj-lt"/>
              <a:buAutoNum type="arabicPeriod" startAt="3"/>
            </a:pPr>
            <a:r>
              <a:rPr lang="ja-JP" altLang="en-US" sz="1000"/>
              <a:t>モデルの選択、モデル情報が表示される</a:t>
            </a:r>
            <a:endParaRPr lang="en-US" altLang="ja-JP" sz="1000" dirty="0"/>
          </a:p>
        </p:txBody>
      </p:sp>
    </p:spTree>
    <p:extLst>
      <p:ext uri="{BB962C8B-B14F-4D97-AF65-F5344CB8AC3E}">
        <p14:creationId xmlns:p14="http://schemas.microsoft.com/office/powerpoint/2010/main" val="111439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ja-JP" altLang="en-US"/>
              <a:t>予測結果の表示に役立つプロットの例</a:t>
            </a:r>
            <a:endParaRPr lang="en-US" dirty="0"/>
          </a:p>
        </p:txBody>
      </p:sp>
      <p:sp>
        <p:nvSpPr>
          <p:cNvPr id="4" name="正方形/長方形 3">
            <a:extLst>
              <a:ext uri="{FF2B5EF4-FFF2-40B4-BE49-F238E27FC236}">
                <a16:creationId xmlns:a16="http://schemas.microsoft.com/office/drawing/2014/main" id="{F98A1414-E207-B94F-9003-1006E026D2CB}"/>
              </a:ext>
            </a:extLst>
          </p:cNvPr>
          <p:cNvSpPr/>
          <p:nvPr/>
        </p:nvSpPr>
        <p:spPr>
          <a:xfrm>
            <a:off x="404743" y="759536"/>
            <a:ext cx="1753100" cy="253916"/>
          </a:xfrm>
          <a:prstGeom prst="rect">
            <a:avLst/>
          </a:prstGeom>
          <a:solidFill>
            <a:schemeClr val="accent5">
              <a:lumMod val="20000"/>
              <a:lumOff val="80000"/>
            </a:schemeClr>
          </a:solidFill>
          <a:ln>
            <a:noFill/>
          </a:ln>
        </p:spPr>
        <p:txBody>
          <a:bodyPr wrap="square">
            <a:spAutoFit/>
          </a:bodyPr>
          <a:lstStyle/>
          <a:p>
            <a:r>
              <a:rPr lang="ja-JP" altLang="en-US" sz="1050"/>
              <a:t>コード：</a:t>
            </a:r>
            <a:r>
              <a:rPr lang="en-US" altLang="ja-JP" sz="1050" dirty="0" err="1"/>
              <a:t>demo_plot.py</a:t>
            </a:r>
            <a:endParaRPr lang="en-US" altLang="ja-JP" sz="1050" dirty="0"/>
          </a:p>
        </p:txBody>
      </p:sp>
      <p:sp>
        <p:nvSpPr>
          <p:cNvPr id="10" name="正方形/長方形 9">
            <a:extLst>
              <a:ext uri="{FF2B5EF4-FFF2-40B4-BE49-F238E27FC236}">
                <a16:creationId xmlns:a16="http://schemas.microsoft.com/office/drawing/2014/main" id="{6D0C2CAE-5C09-324F-A897-C89C111A3B0C}"/>
              </a:ext>
            </a:extLst>
          </p:cNvPr>
          <p:cNvSpPr/>
          <p:nvPr/>
        </p:nvSpPr>
        <p:spPr>
          <a:xfrm>
            <a:off x="211123" y="4841346"/>
            <a:ext cx="6931081" cy="230832"/>
          </a:xfrm>
          <a:prstGeom prst="rect">
            <a:avLst/>
          </a:prstGeom>
        </p:spPr>
        <p:txBody>
          <a:bodyPr wrap="square">
            <a:spAutoFit/>
          </a:bodyPr>
          <a:lstStyle/>
          <a:p>
            <a:r>
              <a:rPr lang="ja-JP" altLang="en-US" sz="900"/>
              <a:t>読み込み用データ：</a:t>
            </a:r>
            <a:r>
              <a:rPr lang="en-US" altLang="ja-JP" sz="900" dirty="0"/>
              <a:t> </a:t>
            </a:r>
            <a:r>
              <a:rPr lang="en-US" altLang="ja-JP" sz="900" dirty="0" err="1"/>
              <a:t>sample_data</a:t>
            </a:r>
            <a:r>
              <a:rPr lang="en-US" altLang="ja-JP" sz="900" dirty="0"/>
              <a:t>/titanic1_prediction_shapley.csv &amp; </a:t>
            </a:r>
            <a:r>
              <a:rPr lang="en-US" altLang="ja-JP" sz="900" dirty="0" err="1"/>
              <a:t>sample_data</a:t>
            </a:r>
            <a:r>
              <a:rPr lang="en-US" altLang="ja-JP" sz="900" dirty="0"/>
              <a:t>/ walmart1_prediction.csv</a:t>
            </a:r>
          </a:p>
        </p:txBody>
      </p:sp>
      <p:pic>
        <p:nvPicPr>
          <p:cNvPr id="8" name="図 7" descr="グラフィカル ユーザー インターフェイス&#10;&#10;自動的に生成された説明">
            <a:extLst>
              <a:ext uri="{FF2B5EF4-FFF2-40B4-BE49-F238E27FC236}">
                <a16:creationId xmlns:a16="http://schemas.microsoft.com/office/drawing/2014/main" id="{829790D5-6436-2B4F-BEBD-7E7555685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490" y="1451012"/>
            <a:ext cx="2952088" cy="3062042"/>
          </a:xfrm>
          <a:prstGeom prst="rect">
            <a:avLst/>
          </a:prstGeom>
          <a:ln>
            <a:solidFill>
              <a:schemeClr val="bg1">
                <a:lumMod val="65000"/>
              </a:schemeClr>
            </a:solidFill>
          </a:ln>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767D5C6-FF80-D641-8DDB-65FF353792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980" y="1451012"/>
            <a:ext cx="2926172" cy="3062042"/>
          </a:xfrm>
          <a:prstGeom prst="rect">
            <a:avLst/>
          </a:prstGeom>
          <a:ln>
            <a:solidFill>
              <a:schemeClr val="bg1">
                <a:lumMod val="65000"/>
              </a:schemeClr>
            </a:solidFill>
          </a:ln>
        </p:spPr>
      </p:pic>
      <p:sp>
        <p:nvSpPr>
          <p:cNvPr id="13" name="正方形/長方形 12">
            <a:extLst>
              <a:ext uri="{FF2B5EF4-FFF2-40B4-BE49-F238E27FC236}">
                <a16:creationId xmlns:a16="http://schemas.microsoft.com/office/drawing/2014/main" id="{AE3D2A66-2B72-C447-AC5E-EB8925364426}"/>
              </a:ext>
            </a:extLst>
          </p:cNvPr>
          <p:cNvSpPr/>
          <p:nvPr/>
        </p:nvSpPr>
        <p:spPr>
          <a:xfrm>
            <a:off x="1671339" y="1235568"/>
            <a:ext cx="2404390" cy="215444"/>
          </a:xfrm>
          <a:prstGeom prst="rect">
            <a:avLst/>
          </a:prstGeom>
        </p:spPr>
        <p:txBody>
          <a:bodyPr wrap="square">
            <a:spAutoFit/>
          </a:bodyPr>
          <a:lstStyle/>
          <a:p>
            <a:pPr algn="ctr"/>
            <a:r>
              <a:rPr lang="ja-JP" altLang="en-US" sz="800" u="sng"/>
              <a:t>テーブル形式（</a:t>
            </a:r>
            <a:r>
              <a:rPr lang="en-US" altLang="ja-JP" sz="800" u="sng" dirty="0"/>
              <a:t>0/1</a:t>
            </a:r>
            <a:r>
              <a:rPr lang="ja-JP" altLang="en-US" sz="800" u="sng"/>
              <a:t>分類）データの例</a:t>
            </a:r>
            <a:endParaRPr lang="en-US" altLang="ja-JP" sz="800" u="sng" dirty="0"/>
          </a:p>
        </p:txBody>
      </p:sp>
      <p:sp>
        <p:nvSpPr>
          <p:cNvPr id="14" name="正方形/長方形 13">
            <a:extLst>
              <a:ext uri="{FF2B5EF4-FFF2-40B4-BE49-F238E27FC236}">
                <a16:creationId xmlns:a16="http://schemas.microsoft.com/office/drawing/2014/main" id="{052212CC-59A6-D14A-B63E-23CE3EAA2412}"/>
              </a:ext>
            </a:extLst>
          </p:cNvPr>
          <p:cNvSpPr/>
          <p:nvPr/>
        </p:nvSpPr>
        <p:spPr>
          <a:xfrm>
            <a:off x="5054871" y="1235568"/>
            <a:ext cx="2404390" cy="215444"/>
          </a:xfrm>
          <a:prstGeom prst="rect">
            <a:avLst/>
          </a:prstGeom>
        </p:spPr>
        <p:txBody>
          <a:bodyPr wrap="square">
            <a:spAutoFit/>
          </a:bodyPr>
          <a:lstStyle/>
          <a:p>
            <a:pPr algn="ctr"/>
            <a:r>
              <a:rPr lang="ja-JP" altLang="en-US" sz="800" u="sng"/>
              <a:t>時系列データの例</a:t>
            </a:r>
            <a:endParaRPr lang="en-US" altLang="ja-JP" sz="800" u="sng" dirty="0"/>
          </a:p>
        </p:txBody>
      </p:sp>
    </p:spTree>
    <p:extLst>
      <p:ext uri="{BB962C8B-B14F-4D97-AF65-F5344CB8AC3E}">
        <p14:creationId xmlns:p14="http://schemas.microsoft.com/office/powerpoint/2010/main" val="173124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ja-JP" altLang="en-US"/>
              <a:t>非同期化（バックグラウンド実行）</a:t>
            </a:r>
            <a:endParaRPr lang="en-US" dirty="0"/>
          </a:p>
        </p:txBody>
      </p:sp>
      <p:sp>
        <p:nvSpPr>
          <p:cNvPr id="4" name="正方形/長方形 3">
            <a:extLst>
              <a:ext uri="{FF2B5EF4-FFF2-40B4-BE49-F238E27FC236}">
                <a16:creationId xmlns:a16="http://schemas.microsoft.com/office/drawing/2014/main" id="{F98A1414-E207-B94F-9003-1006E026D2CB}"/>
              </a:ext>
            </a:extLst>
          </p:cNvPr>
          <p:cNvSpPr/>
          <p:nvPr/>
        </p:nvSpPr>
        <p:spPr>
          <a:xfrm>
            <a:off x="404743" y="759536"/>
            <a:ext cx="1753100" cy="253916"/>
          </a:xfrm>
          <a:prstGeom prst="rect">
            <a:avLst/>
          </a:prstGeom>
          <a:solidFill>
            <a:schemeClr val="accent5">
              <a:lumMod val="20000"/>
              <a:lumOff val="80000"/>
            </a:schemeClr>
          </a:solidFill>
          <a:ln>
            <a:noFill/>
          </a:ln>
        </p:spPr>
        <p:txBody>
          <a:bodyPr wrap="square">
            <a:spAutoFit/>
          </a:bodyPr>
          <a:lstStyle/>
          <a:p>
            <a:r>
              <a:rPr lang="ja-JP" altLang="en-US" sz="1050"/>
              <a:t>コード：</a:t>
            </a:r>
            <a:r>
              <a:rPr lang="en-US" altLang="ja-JP" sz="1050" dirty="0" err="1"/>
              <a:t>app_async.py</a:t>
            </a:r>
            <a:endParaRPr lang="en-US" altLang="ja-JP" sz="1050" dirty="0"/>
          </a:p>
        </p:txBody>
      </p:sp>
      <p:sp>
        <p:nvSpPr>
          <p:cNvPr id="11" name="テキスト ボックス 10">
            <a:extLst>
              <a:ext uri="{FF2B5EF4-FFF2-40B4-BE49-F238E27FC236}">
                <a16:creationId xmlns:a16="http://schemas.microsoft.com/office/drawing/2014/main" id="{26ECA2C5-5A76-3F47-8813-475F999079ED}"/>
              </a:ext>
            </a:extLst>
          </p:cNvPr>
          <p:cNvSpPr txBox="1"/>
          <p:nvPr/>
        </p:nvSpPr>
        <p:spPr>
          <a:xfrm>
            <a:off x="6234546" y="4743390"/>
            <a:ext cx="2884517" cy="400110"/>
          </a:xfrm>
          <a:prstGeom prst="rect">
            <a:avLst/>
          </a:prstGeom>
          <a:noFill/>
        </p:spPr>
        <p:txBody>
          <a:bodyPr wrap="square">
            <a:spAutoFit/>
          </a:bodyPr>
          <a:lstStyle/>
          <a:p>
            <a:r>
              <a:rPr lang="ja-JP" altLang="en-US" sz="1000">
                <a:hlinkClick r:id="rId3"/>
              </a:rPr>
              <a:t>https://wave.h2o.ai/docs/background</a:t>
            </a:r>
            <a:endParaRPr lang="en-US" altLang="ja-JP" sz="1000" dirty="0"/>
          </a:p>
          <a:p>
            <a:r>
              <a:rPr lang="en-US" altLang="ja-JP" sz="1000" dirty="0">
                <a:hlinkClick r:id="rId4"/>
              </a:rPr>
              <a:t>https://wave.h2o.ai/docs/examples/background</a:t>
            </a:r>
            <a:endParaRPr lang="en-US" altLang="ja-JP" sz="1000" dirty="0"/>
          </a:p>
        </p:txBody>
      </p:sp>
      <p:sp>
        <p:nvSpPr>
          <p:cNvPr id="15" name="正方形/長方形 14">
            <a:extLst>
              <a:ext uri="{FF2B5EF4-FFF2-40B4-BE49-F238E27FC236}">
                <a16:creationId xmlns:a16="http://schemas.microsoft.com/office/drawing/2014/main" id="{EC1F3E37-3F8F-5D4D-989E-BE61C67480A3}"/>
              </a:ext>
            </a:extLst>
          </p:cNvPr>
          <p:cNvSpPr/>
          <p:nvPr/>
        </p:nvSpPr>
        <p:spPr>
          <a:xfrm>
            <a:off x="783042" y="1363021"/>
            <a:ext cx="6906231" cy="707886"/>
          </a:xfrm>
          <a:prstGeom prst="rect">
            <a:avLst/>
          </a:prstGeom>
        </p:spPr>
        <p:txBody>
          <a:bodyPr wrap="square">
            <a:spAutoFit/>
          </a:bodyPr>
          <a:lstStyle/>
          <a:p>
            <a:pPr marL="171450" indent="-171450">
              <a:buFont typeface="Arial" panose="020B0604020202020204" pitchFamily="34" charset="0"/>
              <a:buChar char="•"/>
            </a:pPr>
            <a:r>
              <a:rPr lang="ja-JP" altLang="en-US" sz="1000"/>
              <a:t>時間がかかる処理をバックグラウンドで実行（ある処理にブロックされた状態だと、他のブラウザからのアクセスなどを処理できない状態となる）</a:t>
            </a:r>
            <a:endParaRPr lang="en-US" altLang="ja-JP" sz="1000" dirty="0"/>
          </a:p>
          <a:p>
            <a:pPr marL="171450" indent="-171450">
              <a:buFont typeface="Arial" panose="020B0604020202020204" pitchFamily="34" charset="0"/>
              <a:buChar char="•"/>
            </a:pPr>
            <a:r>
              <a:rPr lang="en-US" altLang="ja-JP" sz="1000" dirty="0" err="1"/>
              <a:t>app.py</a:t>
            </a:r>
            <a:r>
              <a:rPr lang="ja-JP" altLang="en-US" sz="1000"/>
              <a:t>の</a:t>
            </a:r>
            <a:r>
              <a:rPr lang="en-US" altLang="ja-JP" sz="1000" dirty="0" err="1"/>
              <a:t>Driverles</a:t>
            </a:r>
            <a:r>
              <a:rPr lang="en-US" altLang="ja-JP" sz="1000" dirty="0"/>
              <a:t> AI</a:t>
            </a:r>
            <a:r>
              <a:rPr lang="ja-JP" altLang="en-US" sz="1000"/>
              <a:t>スコアリング関数（</a:t>
            </a:r>
            <a:r>
              <a:rPr lang="en" altLang="ja-JP" sz="1000" dirty="0" err="1"/>
              <a:t>get_dai_new_predictions</a:t>
            </a:r>
            <a:r>
              <a:rPr lang="ja-JP" altLang="en-US" sz="1000"/>
              <a:t>）をバックグラウンドで実行するように改良したコード</a:t>
            </a:r>
            <a:endParaRPr lang="en-US" altLang="ja-JP" sz="1000" dirty="0"/>
          </a:p>
          <a:p>
            <a:endParaRPr lang="en-US" altLang="ja-JP" sz="1000" dirty="0"/>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1BBC127B-C8F1-7349-A022-3A7542E61D7B}"/>
              </a:ext>
            </a:extLst>
          </p:cNvPr>
          <p:cNvPicPr>
            <a:picLocks noChangeAspect="1"/>
          </p:cNvPicPr>
          <p:nvPr/>
        </p:nvPicPr>
        <p:blipFill rotWithShape="1">
          <a:blip r:embed="rId5">
            <a:extLst>
              <a:ext uri="{28A0092B-C50C-407E-A947-70E740481C1C}">
                <a14:useLocalDpi xmlns:a14="http://schemas.microsoft.com/office/drawing/2010/main" val="0"/>
              </a:ext>
            </a:extLst>
          </a:blip>
          <a:srcRect b="74434"/>
          <a:stretch/>
        </p:blipFill>
        <p:spPr>
          <a:xfrm>
            <a:off x="1166591" y="2452717"/>
            <a:ext cx="2901815" cy="866546"/>
          </a:xfrm>
          <a:prstGeom prst="rect">
            <a:avLst/>
          </a:prstGeom>
        </p:spPr>
      </p:pic>
      <p:pic>
        <p:nvPicPr>
          <p:cNvPr id="17" name="図 16" descr="グラフィカル ユーザー インターフェイス, アプリケーション&#10;&#10;自動的に生成された説明">
            <a:extLst>
              <a:ext uri="{FF2B5EF4-FFF2-40B4-BE49-F238E27FC236}">
                <a16:creationId xmlns:a16="http://schemas.microsoft.com/office/drawing/2014/main" id="{E3DE39C9-6564-084C-B044-0EC1896D52F1}"/>
              </a:ext>
            </a:extLst>
          </p:cNvPr>
          <p:cNvPicPr>
            <a:picLocks noChangeAspect="1"/>
          </p:cNvPicPr>
          <p:nvPr/>
        </p:nvPicPr>
        <p:blipFill rotWithShape="1">
          <a:blip r:embed="rId5">
            <a:extLst>
              <a:ext uri="{28A0092B-C50C-407E-A947-70E740481C1C}">
                <a14:useLocalDpi xmlns:a14="http://schemas.microsoft.com/office/drawing/2010/main" val="0"/>
              </a:ext>
            </a:extLst>
          </a:blip>
          <a:srcRect t="38025" b="36409"/>
          <a:stretch/>
        </p:blipFill>
        <p:spPr>
          <a:xfrm>
            <a:off x="1166592" y="3683674"/>
            <a:ext cx="2901815" cy="866546"/>
          </a:xfrm>
          <a:prstGeom prst="rect">
            <a:avLst/>
          </a:prstGeom>
        </p:spPr>
      </p:pic>
      <p:pic>
        <p:nvPicPr>
          <p:cNvPr id="18" name="図 17" descr="グラフィカル ユーザー インターフェイス, アプリケーション&#10;&#10;自動的に生成された説明">
            <a:extLst>
              <a:ext uri="{FF2B5EF4-FFF2-40B4-BE49-F238E27FC236}">
                <a16:creationId xmlns:a16="http://schemas.microsoft.com/office/drawing/2014/main" id="{2076C335-CC6E-CF4C-BC69-8EA5837E6022}"/>
              </a:ext>
            </a:extLst>
          </p:cNvPr>
          <p:cNvPicPr>
            <a:picLocks noChangeAspect="1"/>
          </p:cNvPicPr>
          <p:nvPr/>
        </p:nvPicPr>
        <p:blipFill rotWithShape="1">
          <a:blip r:embed="rId5">
            <a:extLst>
              <a:ext uri="{28A0092B-C50C-407E-A947-70E740481C1C}">
                <a14:useLocalDpi xmlns:a14="http://schemas.microsoft.com/office/drawing/2010/main" val="0"/>
              </a:ext>
            </a:extLst>
          </a:blip>
          <a:srcRect t="75352"/>
          <a:stretch/>
        </p:blipFill>
        <p:spPr>
          <a:xfrm>
            <a:off x="4765292" y="3683674"/>
            <a:ext cx="2901815" cy="835431"/>
          </a:xfrm>
          <a:prstGeom prst="rect">
            <a:avLst/>
          </a:prstGeom>
        </p:spPr>
      </p:pic>
      <p:sp>
        <p:nvSpPr>
          <p:cNvPr id="9" name="三角形 8">
            <a:extLst>
              <a:ext uri="{FF2B5EF4-FFF2-40B4-BE49-F238E27FC236}">
                <a16:creationId xmlns:a16="http://schemas.microsoft.com/office/drawing/2014/main" id="{F9246F6B-8CDE-4B4E-99C7-E0E43E2A9E18}"/>
              </a:ext>
            </a:extLst>
          </p:cNvPr>
          <p:cNvSpPr/>
          <p:nvPr/>
        </p:nvSpPr>
        <p:spPr bwMode="auto">
          <a:xfrm rot="5400000">
            <a:off x="3997056" y="4008609"/>
            <a:ext cx="839585" cy="181408"/>
          </a:xfrm>
          <a:prstGeom prst="triangle">
            <a:avLst/>
          </a:prstGeom>
          <a:solidFill>
            <a:schemeClr val="bg1">
              <a:lumMod val="50000"/>
            </a:schemeClr>
          </a:solidFill>
          <a:ln w="6350"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sp>
        <p:nvSpPr>
          <p:cNvPr id="20" name="テキスト ボックス 19">
            <a:extLst>
              <a:ext uri="{FF2B5EF4-FFF2-40B4-BE49-F238E27FC236}">
                <a16:creationId xmlns:a16="http://schemas.microsoft.com/office/drawing/2014/main" id="{345751D8-B528-D845-AEC2-2442B0948CB3}"/>
              </a:ext>
            </a:extLst>
          </p:cNvPr>
          <p:cNvSpPr txBox="1"/>
          <p:nvPr/>
        </p:nvSpPr>
        <p:spPr>
          <a:xfrm>
            <a:off x="4765290" y="3441612"/>
            <a:ext cx="2901815" cy="246221"/>
          </a:xfrm>
          <a:prstGeom prst="rect">
            <a:avLst/>
          </a:prstGeom>
          <a:noFill/>
        </p:spPr>
        <p:txBody>
          <a:bodyPr wrap="square">
            <a:spAutoFit/>
          </a:bodyPr>
          <a:lstStyle/>
          <a:p>
            <a:pPr algn="ctr"/>
            <a:r>
              <a:rPr lang="ja-JP" altLang="en-US" sz="1000"/>
              <a:t>バックグラウンドでの実行</a:t>
            </a:r>
          </a:p>
        </p:txBody>
      </p:sp>
      <p:sp>
        <p:nvSpPr>
          <p:cNvPr id="21" name="テキスト ボックス 20">
            <a:extLst>
              <a:ext uri="{FF2B5EF4-FFF2-40B4-BE49-F238E27FC236}">
                <a16:creationId xmlns:a16="http://schemas.microsoft.com/office/drawing/2014/main" id="{A2CD6FF3-48A9-784C-AC3F-C099183DBE04}"/>
              </a:ext>
            </a:extLst>
          </p:cNvPr>
          <p:cNvSpPr txBox="1"/>
          <p:nvPr/>
        </p:nvSpPr>
        <p:spPr>
          <a:xfrm>
            <a:off x="1166589" y="3444524"/>
            <a:ext cx="2901815" cy="246221"/>
          </a:xfrm>
          <a:prstGeom prst="rect">
            <a:avLst/>
          </a:prstGeom>
          <a:noFill/>
        </p:spPr>
        <p:txBody>
          <a:bodyPr wrap="square">
            <a:spAutoFit/>
          </a:bodyPr>
          <a:lstStyle/>
          <a:p>
            <a:pPr algn="ctr"/>
            <a:r>
              <a:rPr lang="ja-JP" altLang="en-US" sz="1000"/>
              <a:t>フォアグラウンドでの実行</a:t>
            </a:r>
          </a:p>
        </p:txBody>
      </p:sp>
      <p:sp>
        <p:nvSpPr>
          <p:cNvPr id="22" name="テキスト ボックス 21">
            <a:extLst>
              <a:ext uri="{FF2B5EF4-FFF2-40B4-BE49-F238E27FC236}">
                <a16:creationId xmlns:a16="http://schemas.microsoft.com/office/drawing/2014/main" id="{99D84B56-50E9-414E-8A04-A7D32ABAF32F}"/>
              </a:ext>
            </a:extLst>
          </p:cNvPr>
          <p:cNvSpPr txBox="1"/>
          <p:nvPr/>
        </p:nvSpPr>
        <p:spPr>
          <a:xfrm>
            <a:off x="1166588" y="2218345"/>
            <a:ext cx="2901815" cy="246221"/>
          </a:xfrm>
          <a:prstGeom prst="rect">
            <a:avLst/>
          </a:prstGeom>
          <a:noFill/>
        </p:spPr>
        <p:txBody>
          <a:bodyPr wrap="square">
            <a:spAutoFit/>
          </a:bodyPr>
          <a:lstStyle/>
          <a:p>
            <a:pPr algn="ctr"/>
            <a:r>
              <a:rPr lang="ja-JP" altLang="en-US" sz="1000"/>
              <a:t>時間がかかる処理があった場合</a:t>
            </a:r>
            <a:r>
              <a:rPr lang="en-US" altLang="ja-JP" sz="1000" dirty="0"/>
              <a:t>..</a:t>
            </a:r>
            <a:endParaRPr lang="ja-JP" altLang="en-US" sz="1000"/>
          </a:p>
        </p:txBody>
      </p:sp>
    </p:spTree>
    <p:extLst>
      <p:ext uri="{BB962C8B-B14F-4D97-AF65-F5344CB8AC3E}">
        <p14:creationId xmlns:p14="http://schemas.microsoft.com/office/powerpoint/2010/main" val="344061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D2461E-0BE4-F34F-83E7-118E49EF3841}"/>
              </a:ext>
            </a:extLst>
          </p:cNvPr>
          <p:cNvSpPr>
            <a:spLocks noGrp="1"/>
          </p:cNvSpPr>
          <p:nvPr>
            <p:ph type="title"/>
          </p:nvPr>
        </p:nvSpPr>
        <p:spPr>
          <a:xfrm>
            <a:off x="740018" y="2267051"/>
            <a:ext cx="6183296" cy="609398"/>
          </a:xfrm>
        </p:spPr>
        <p:txBody>
          <a:bodyPr/>
          <a:lstStyle/>
          <a:p>
            <a:r>
              <a:rPr kumimoji="1" lang="en-US" altLang="ja-JP" dirty="0"/>
              <a:t>Other</a:t>
            </a:r>
            <a:endParaRPr kumimoji="1" lang="ja-JP" altLang="en-US"/>
          </a:p>
        </p:txBody>
      </p:sp>
    </p:spTree>
    <p:extLst>
      <p:ext uri="{BB962C8B-B14F-4D97-AF65-F5344CB8AC3E}">
        <p14:creationId xmlns:p14="http://schemas.microsoft.com/office/powerpoint/2010/main" val="286935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ja-JP" altLang="en-US"/>
              <a:t>日本のお客様の事例</a:t>
            </a:r>
            <a:endParaRPr lang="en-US" dirty="0"/>
          </a:p>
        </p:txBody>
      </p:sp>
      <p:sp>
        <p:nvSpPr>
          <p:cNvPr id="9" name="テキスト ボックス 8">
            <a:extLst>
              <a:ext uri="{FF2B5EF4-FFF2-40B4-BE49-F238E27FC236}">
                <a16:creationId xmlns:a16="http://schemas.microsoft.com/office/drawing/2014/main" id="{EA258A2E-3A75-AF40-A14D-EB44A0E52DF9}"/>
              </a:ext>
            </a:extLst>
          </p:cNvPr>
          <p:cNvSpPr txBox="1"/>
          <p:nvPr/>
        </p:nvSpPr>
        <p:spPr>
          <a:xfrm>
            <a:off x="409989" y="879613"/>
            <a:ext cx="7879245" cy="3411190"/>
          </a:xfrm>
          <a:prstGeom prst="rect">
            <a:avLst/>
          </a:prstGeom>
          <a:noFill/>
        </p:spPr>
        <p:txBody>
          <a:bodyPr wrap="square">
            <a:spAutoFit/>
          </a:bodyPr>
          <a:lstStyle/>
          <a:p>
            <a:pPr>
              <a:spcBef>
                <a:spcPts val="225"/>
              </a:spcBef>
            </a:pPr>
            <a:r>
              <a:rPr lang="ja-JP" altLang="en-US" sz="1050"/>
              <a:t>日本のお客様の開発事例、要望に答えたサンプルアプリ</a:t>
            </a:r>
            <a:endParaRPr lang="en-US" altLang="ja-JP" sz="1050" dirty="0"/>
          </a:p>
          <a:p>
            <a:pPr>
              <a:spcBef>
                <a:spcPts val="225"/>
              </a:spcBef>
            </a:pPr>
            <a:endParaRPr lang="en-US" altLang="ja-JP" sz="1050" dirty="0"/>
          </a:p>
          <a:p>
            <a:pPr>
              <a:spcBef>
                <a:spcPts val="225"/>
              </a:spcBef>
            </a:pPr>
            <a:r>
              <a:rPr lang="en-US" altLang="ja-JP" sz="1050" b="1" dirty="0"/>
              <a:t>Driverless AI</a:t>
            </a:r>
            <a:r>
              <a:rPr lang="ja-JP" altLang="en-US" sz="1050" b="1"/>
              <a:t>モデルの逆問題解析アプリ（製造業）</a:t>
            </a:r>
            <a:endParaRPr lang="en-US" altLang="ja-JP" sz="1050" b="1" dirty="0"/>
          </a:p>
          <a:p>
            <a:pPr>
              <a:spcBef>
                <a:spcPts val="225"/>
              </a:spcBef>
            </a:pPr>
            <a:r>
              <a:rPr lang="en-US" altLang="ja-JP" sz="1050" dirty="0"/>
              <a:t>[</a:t>
            </a:r>
            <a:r>
              <a:rPr lang="ja-JP" altLang="en-US" sz="1050"/>
              <a:t>動画</a:t>
            </a:r>
            <a:r>
              <a:rPr lang="en-US" altLang="ja-JP" sz="1050" dirty="0"/>
              <a:t>]  </a:t>
            </a:r>
            <a:r>
              <a:rPr lang="ja-JP" altLang="en-US" sz="1050">
                <a:hlinkClick r:id="rId3"/>
              </a:rPr>
              <a:t>https://www.youtube.com/watch?v=DKQlY_7tQ5w&amp;t=38s</a:t>
            </a:r>
            <a:endParaRPr lang="en-US" altLang="ja-JP" sz="1050" dirty="0"/>
          </a:p>
          <a:p>
            <a:pPr marL="128588" indent="-128588">
              <a:spcBef>
                <a:spcPts val="225"/>
              </a:spcBef>
              <a:buFont typeface="Arial" panose="020B0604020202020204" pitchFamily="34" charset="0"/>
              <a:buChar char="•"/>
            </a:pPr>
            <a:r>
              <a:rPr lang="ja-JP" altLang="en-US" sz="1050"/>
              <a:t>材料開発や生産技術の分野で重要な領域です。</a:t>
            </a:r>
          </a:p>
          <a:p>
            <a:pPr marL="128588" indent="-128588">
              <a:spcBef>
                <a:spcPts val="225"/>
              </a:spcBef>
              <a:buFont typeface="Arial" panose="020B0604020202020204" pitchFamily="34" charset="0"/>
              <a:buChar char="•"/>
            </a:pPr>
            <a:r>
              <a:rPr lang="ja-JP" altLang="en-US" sz="1050"/>
              <a:t>“</a:t>
            </a:r>
            <a:r>
              <a:rPr lang="en-US" altLang="ja-JP" sz="1050" dirty="0"/>
              <a:t>Driverless AI</a:t>
            </a:r>
            <a:r>
              <a:rPr lang="ja-JP" altLang="en-US" sz="1050"/>
              <a:t>で作成したモデルのターゲット変数を最大</a:t>
            </a:r>
            <a:r>
              <a:rPr lang="en-US" altLang="ja-JP" sz="1050" dirty="0"/>
              <a:t>(or</a:t>
            </a:r>
            <a:r>
              <a:rPr lang="ja-JP" altLang="en-US" sz="1050"/>
              <a:t>最小</a:t>
            </a:r>
            <a:r>
              <a:rPr lang="en-US" altLang="ja-JP" sz="1050" dirty="0"/>
              <a:t>)</a:t>
            </a:r>
            <a:r>
              <a:rPr lang="ja-JP" altLang="en-US" sz="1050"/>
              <a:t>とする入力変数の値は？”といった問題を解きます。</a:t>
            </a:r>
            <a:endParaRPr lang="en-US" altLang="ja-JP" sz="1050" dirty="0"/>
          </a:p>
          <a:p>
            <a:pPr marL="128588" indent="-128588">
              <a:spcBef>
                <a:spcPts val="225"/>
              </a:spcBef>
              <a:buFont typeface="Arial" panose="020B0604020202020204" pitchFamily="34" charset="0"/>
              <a:buChar char="•"/>
            </a:pPr>
            <a:r>
              <a:rPr lang="en-US" altLang="ja-JP" sz="1050" dirty="0"/>
              <a:t>3</a:t>
            </a:r>
            <a:r>
              <a:rPr lang="en-US" altLang="ja-JP" sz="1050" baseline="30000" dirty="0"/>
              <a:t>rd</a:t>
            </a:r>
            <a:r>
              <a:rPr lang="en-US" altLang="ja-JP" sz="1050" dirty="0"/>
              <a:t> Party</a:t>
            </a:r>
            <a:r>
              <a:rPr lang="ja-JP" altLang="en-US" sz="1050"/>
              <a:t>のベイズ最適化が実施できる</a:t>
            </a:r>
            <a:r>
              <a:rPr lang="en-US" altLang="ja-JP" sz="1050" dirty="0"/>
              <a:t>Python</a:t>
            </a:r>
            <a:r>
              <a:rPr lang="ja-JP" altLang="en-US" sz="1050"/>
              <a:t>パッケージと連携し、問題を解きます。</a:t>
            </a:r>
          </a:p>
          <a:p>
            <a:pPr>
              <a:spcBef>
                <a:spcPts val="225"/>
              </a:spcBef>
            </a:pPr>
            <a:endParaRPr lang="en-US" altLang="ja-JP" sz="1050" dirty="0"/>
          </a:p>
          <a:p>
            <a:pPr>
              <a:spcBef>
                <a:spcPts val="225"/>
              </a:spcBef>
            </a:pPr>
            <a:r>
              <a:rPr lang="en-US" altLang="ja-JP" sz="1050" b="1" dirty="0"/>
              <a:t>Grad-CAM</a:t>
            </a:r>
            <a:r>
              <a:rPr lang="ja-JP" altLang="en-US" sz="1050" b="1"/>
              <a:t>アプリ（製造業）</a:t>
            </a:r>
            <a:endParaRPr lang="en-US" altLang="ja-JP" sz="1050" b="1" dirty="0"/>
          </a:p>
          <a:p>
            <a:pPr>
              <a:spcBef>
                <a:spcPts val="225"/>
              </a:spcBef>
            </a:pPr>
            <a:r>
              <a:rPr lang="en-US" altLang="ja-JP" sz="1050" dirty="0"/>
              <a:t>[</a:t>
            </a:r>
            <a:r>
              <a:rPr lang="ja-JP" altLang="en-US" sz="1050"/>
              <a:t>動画</a:t>
            </a:r>
            <a:r>
              <a:rPr lang="en-US" altLang="ja-JP" sz="1050" dirty="0"/>
              <a:t>]  </a:t>
            </a:r>
            <a:r>
              <a:rPr lang="en" altLang="ja-JP" sz="1050" dirty="0">
                <a:hlinkClick r:id="rId4"/>
              </a:rPr>
              <a:t>https://www.youtube.com/watch?v=jGnzgJDN9r0&amp;t=342s</a:t>
            </a:r>
            <a:endParaRPr lang="en" altLang="ja-JP" sz="1050" dirty="0"/>
          </a:p>
          <a:p>
            <a:pPr marL="128588" indent="-128588">
              <a:spcBef>
                <a:spcPts val="225"/>
              </a:spcBef>
              <a:buFont typeface="Arial" panose="020B0604020202020204" pitchFamily="34" charset="0"/>
              <a:buChar char="•"/>
            </a:pPr>
            <a:r>
              <a:rPr lang="en-US" altLang="ja-JP" sz="1050" dirty="0"/>
              <a:t>Grad-CAM</a:t>
            </a:r>
            <a:r>
              <a:rPr lang="ja-JP" altLang="en-US" sz="1050"/>
              <a:t>は、“</a:t>
            </a:r>
            <a:r>
              <a:rPr lang="en-US" altLang="ja-JP" sz="1050" dirty="0"/>
              <a:t>AI</a:t>
            </a:r>
            <a:r>
              <a:rPr lang="ja-JP" altLang="en-US" sz="1050"/>
              <a:t>が画像のどこを認識して予測を実施したのか”を説明する手法です。</a:t>
            </a:r>
            <a:endParaRPr lang="en-US" altLang="ja-JP" sz="1050" dirty="0"/>
          </a:p>
          <a:p>
            <a:pPr marL="128588" indent="-128588">
              <a:spcBef>
                <a:spcPts val="225"/>
              </a:spcBef>
              <a:buFont typeface="Arial" panose="020B0604020202020204" pitchFamily="34" charset="0"/>
              <a:buChar char="•"/>
            </a:pPr>
            <a:r>
              <a:rPr lang="ja-JP" altLang="en-US" sz="1050"/>
              <a:t>工場ラインの生産工程に予知保全を導入した際、不良品と予測モデルが判断した理由を現場が確認を実施するといった状況を想定したアプリです。</a:t>
            </a:r>
          </a:p>
          <a:p>
            <a:pPr>
              <a:spcBef>
                <a:spcPts val="225"/>
              </a:spcBef>
            </a:pPr>
            <a:endParaRPr lang="en-US" altLang="ja-JP" sz="1050" dirty="0"/>
          </a:p>
          <a:p>
            <a:pPr>
              <a:spcBef>
                <a:spcPts val="225"/>
              </a:spcBef>
            </a:pPr>
            <a:r>
              <a:rPr lang="ja-JP" altLang="en-US" sz="1050" b="1"/>
              <a:t>データベース操作（営業支援）</a:t>
            </a:r>
            <a:endParaRPr lang="en-US" altLang="ja-JP" sz="1050" b="1" dirty="0"/>
          </a:p>
          <a:p>
            <a:pPr>
              <a:spcBef>
                <a:spcPts val="225"/>
              </a:spcBef>
            </a:pPr>
            <a:r>
              <a:rPr lang="en-US" altLang="ja-JP" sz="1050" dirty="0"/>
              <a:t>[</a:t>
            </a:r>
            <a:r>
              <a:rPr lang="ja-JP" altLang="en-US" sz="1050"/>
              <a:t>動画</a:t>
            </a:r>
            <a:r>
              <a:rPr lang="en-US" altLang="ja-JP" sz="1050" dirty="0"/>
              <a:t>]  </a:t>
            </a:r>
            <a:r>
              <a:rPr lang="en-US" altLang="ja-JP" sz="1050" dirty="0">
                <a:hlinkClick r:id="rId5"/>
              </a:rPr>
              <a:t>https://www.youtube.com/watch?v=5bY7S52l434&amp;t=285s</a:t>
            </a:r>
            <a:endParaRPr lang="en-US" altLang="ja-JP" sz="1050" dirty="0"/>
          </a:p>
          <a:p>
            <a:pPr marL="128588" indent="-128588">
              <a:spcBef>
                <a:spcPts val="225"/>
              </a:spcBef>
              <a:buFont typeface="Arial" panose="020B0604020202020204" pitchFamily="34" charset="0"/>
              <a:buChar char="•"/>
            </a:pPr>
            <a:r>
              <a:rPr lang="ja-JP" altLang="en-US" sz="1050"/>
              <a:t>スコアリングを</a:t>
            </a:r>
            <a:r>
              <a:rPr lang="en-US" altLang="ja-JP" sz="1050" dirty="0"/>
              <a:t>Wave</a:t>
            </a:r>
            <a:r>
              <a:rPr lang="ja-JP" altLang="en-US" sz="1050"/>
              <a:t>アプリを通して実施した際、インプットデータやスコアリング結果をデータベースで管理する際のサンプルアプリです。</a:t>
            </a:r>
            <a:endParaRPr lang="en-US" altLang="ja-JP" sz="1050" dirty="0"/>
          </a:p>
          <a:p>
            <a:pPr>
              <a:spcBef>
                <a:spcPts val="225"/>
              </a:spcBef>
            </a:pPr>
            <a:endParaRPr lang="ja-JP" altLang="en-US" sz="1050"/>
          </a:p>
        </p:txBody>
      </p:sp>
    </p:spTree>
    <p:extLst>
      <p:ext uri="{BB962C8B-B14F-4D97-AF65-F5344CB8AC3E}">
        <p14:creationId xmlns:p14="http://schemas.microsoft.com/office/powerpoint/2010/main" val="176042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Thank You</a:t>
            </a:r>
          </a:p>
        </p:txBody>
      </p:sp>
    </p:spTree>
    <p:extLst>
      <p:ext uri="{BB962C8B-B14F-4D97-AF65-F5344CB8AC3E}">
        <p14:creationId xmlns:p14="http://schemas.microsoft.com/office/powerpoint/2010/main" val="404237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Wave</a:t>
            </a:r>
            <a:r>
              <a:rPr lang="ja-JP" altLang="en-US"/>
              <a:t>の実行に必要な３つの要素</a:t>
            </a:r>
            <a:endParaRPr lang="en-US" dirty="0"/>
          </a:p>
        </p:txBody>
      </p:sp>
      <p:sp>
        <p:nvSpPr>
          <p:cNvPr id="5" name="Content Placeholder 2">
            <a:extLst>
              <a:ext uri="{FF2B5EF4-FFF2-40B4-BE49-F238E27FC236}">
                <a16:creationId xmlns:a16="http://schemas.microsoft.com/office/drawing/2014/main" id="{3CFF685A-4927-3D40-BAA6-CABB001B649F}"/>
              </a:ext>
            </a:extLst>
          </p:cNvPr>
          <p:cNvSpPr txBox="1">
            <a:spLocks/>
          </p:cNvSpPr>
          <p:nvPr/>
        </p:nvSpPr>
        <p:spPr>
          <a:xfrm>
            <a:off x="544619" y="911372"/>
            <a:ext cx="8054762" cy="3801387"/>
          </a:xfrm>
          <a:prstGeom prst="rect">
            <a:avLst/>
          </a:prstGeom>
        </p:spPr>
        <p:txBody>
          <a:bodyPr>
            <a:noAutofit/>
          </a:bodyPr>
          <a:lstStyle>
            <a:lvl1pPr marL="227013" indent="-227013" algn="l" defTabSz="685800" rtl="0" eaLnBrk="1" latinLnBrk="0" hangingPunct="1">
              <a:lnSpc>
                <a:spcPct val="90000"/>
              </a:lnSpc>
              <a:spcBef>
                <a:spcPts val="1200"/>
              </a:spcBef>
              <a:buClr>
                <a:schemeClr val="accent3"/>
              </a:buClr>
              <a:buFont typeface="Arial" panose="020B0604020202020204" pitchFamily="34" charset="0"/>
              <a:buChar char="•"/>
              <a:defRPr sz="2000" kern="1200">
                <a:solidFill>
                  <a:schemeClr val="tx2"/>
                </a:solidFill>
                <a:latin typeface="+mn-lt"/>
                <a:ea typeface="+mn-ea"/>
                <a:cs typeface="+mn-cs"/>
              </a:defRPr>
            </a:lvl1pPr>
            <a:lvl2pPr marL="514350" indent="-227013" algn="l" defTabSz="685800" rtl="0" eaLnBrk="1" latinLnBrk="0" hangingPunct="1">
              <a:lnSpc>
                <a:spcPct val="90000"/>
              </a:lnSpc>
              <a:spcBef>
                <a:spcPts val="600"/>
              </a:spcBef>
              <a:buClr>
                <a:schemeClr val="accent3"/>
              </a:buClr>
              <a:buFont typeface="Arial" panose="020B0604020202020204" pitchFamily="34" charset="0"/>
              <a:buChar char="–"/>
              <a:defRPr sz="1800" kern="1200">
                <a:solidFill>
                  <a:schemeClr val="tx2"/>
                </a:solidFill>
                <a:latin typeface="+mn-lt"/>
                <a:ea typeface="+mn-ea"/>
                <a:cs typeface="+mn-cs"/>
              </a:defRPr>
            </a:lvl2pPr>
            <a:lvl3pPr marL="742950" indent="-171450" algn="l" defTabSz="685800" rtl="0" eaLnBrk="1" latinLnBrk="0" hangingPunct="1">
              <a:lnSpc>
                <a:spcPct val="90000"/>
              </a:lnSpc>
              <a:spcBef>
                <a:spcPts val="300"/>
              </a:spcBef>
              <a:buClr>
                <a:schemeClr val="accent3"/>
              </a:buClr>
              <a:buFont typeface="Arial" panose="020B0604020202020204" pitchFamily="34" charset="0"/>
              <a:buChar char="–"/>
              <a:defRPr sz="1600" kern="1200">
                <a:solidFill>
                  <a:schemeClr val="tx2"/>
                </a:solidFill>
                <a:latin typeface="+mn-lt"/>
                <a:ea typeface="+mn-ea"/>
                <a:cs typeface="+mn-cs"/>
              </a:defRPr>
            </a:lvl3pPr>
            <a:lvl4pPr marL="971550" indent="-228600" algn="l" defTabSz="685800" rtl="0" eaLnBrk="1" latinLnBrk="0" hangingPunct="1">
              <a:lnSpc>
                <a:spcPct val="90000"/>
              </a:lnSpc>
              <a:spcBef>
                <a:spcPts val="300"/>
              </a:spcBef>
              <a:buClr>
                <a:schemeClr val="accent3"/>
              </a:buClr>
              <a:buFont typeface="Arial" panose="020B0604020202020204" pitchFamily="34" charset="0"/>
              <a:buChar char="–"/>
              <a:defRPr sz="1600" kern="1200">
                <a:solidFill>
                  <a:schemeClr val="tx2"/>
                </a:solidFill>
                <a:latin typeface="+mn-lt"/>
                <a:ea typeface="+mn-ea"/>
                <a:cs typeface="+mn-cs"/>
              </a:defRPr>
            </a:lvl4pPr>
            <a:lvl5pPr marL="822960" indent="-130969" algn="l" defTabSz="685800" rtl="0" eaLnBrk="1" latinLnBrk="0" hangingPunct="1">
              <a:lnSpc>
                <a:spcPct val="90000"/>
              </a:lnSpc>
              <a:spcBef>
                <a:spcPts val="300"/>
              </a:spcBef>
              <a:buClr>
                <a:schemeClr val="accent1"/>
              </a:buClr>
              <a:buFont typeface="Arial" panose="020B0604020202020204" pitchFamily="34" charset="0"/>
              <a:buChar char="•"/>
              <a:defRPr sz="1200" kern="1200">
                <a:solidFill>
                  <a:schemeClr val="tx2"/>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t> </a:t>
            </a:r>
            <a:r>
              <a:rPr lang="en-US" sz="1800" dirty="0">
                <a:solidFill>
                  <a:srgbClr val="C00000"/>
                </a:solidFill>
              </a:rPr>
              <a:t>Wave SDK</a:t>
            </a:r>
            <a:r>
              <a:rPr lang="ja-JP" altLang="en-US" sz="1800"/>
              <a:t>の実行サーバ（</a:t>
            </a:r>
            <a:r>
              <a:rPr lang="en-US" altLang="ja-JP" sz="1800" dirty="0"/>
              <a:t>Wave server</a:t>
            </a:r>
            <a:r>
              <a:rPr lang="ja-JP" altLang="en-US" sz="1800"/>
              <a:t>）</a:t>
            </a:r>
            <a:endParaRPr lang="en-US" sz="1800" dirty="0"/>
          </a:p>
          <a:p>
            <a:pPr lvl="1"/>
            <a:r>
              <a:rPr lang="en-US" sz="1400" dirty="0"/>
              <a:t> 〜10MBほどのサイズのバイナリ実行ファイル</a:t>
            </a:r>
          </a:p>
          <a:p>
            <a:pPr lvl="1"/>
            <a:r>
              <a:rPr lang="en-US" sz="1600" dirty="0"/>
              <a:t> </a:t>
            </a:r>
            <a:r>
              <a:rPr lang="en-US" sz="1400" dirty="0" err="1"/>
              <a:t>ページコンテンツの保存、ブラウザからのアクションの反映</a:t>
            </a:r>
            <a:endParaRPr lang="en-US" sz="200" dirty="0"/>
          </a:p>
          <a:p>
            <a:pPr marL="0" indent="0">
              <a:buNone/>
            </a:pPr>
            <a:r>
              <a:rPr lang="en-US" sz="1100" dirty="0"/>
              <a:t>Download: </a:t>
            </a:r>
            <a:r>
              <a:rPr lang="en-US" sz="1100" dirty="0">
                <a:solidFill>
                  <a:srgbClr val="FF0000"/>
                </a:solidFill>
                <a:hlinkClick r:id="rId3"/>
              </a:rPr>
              <a:t>https://github.com/h2oai/wave/releases</a:t>
            </a:r>
            <a:endParaRPr lang="en-US" sz="1800" dirty="0">
              <a:solidFill>
                <a:srgbClr val="FF0000"/>
              </a:solidFill>
            </a:endParaRPr>
          </a:p>
          <a:p>
            <a:endParaRPr lang="en-US" sz="500" dirty="0"/>
          </a:p>
          <a:p>
            <a:r>
              <a:rPr lang="en-US" sz="1800" dirty="0"/>
              <a:t> Language Driver</a:t>
            </a:r>
          </a:p>
          <a:p>
            <a:pPr lvl="1"/>
            <a:r>
              <a:rPr lang="en-US" sz="1600" dirty="0"/>
              <a:t> </a:t>
            </a:r>
            <a:r>
              <a:rPr lang="en-US" altLang="ja-JP" sz="1400" dirty="0">
                <a:solidFill>
                  <a:srgbClr val="C00000"/>
                </a:solidFill>
              </a:rPr>
              <a:t>”</a:t>
            </a:r>
            <a:r>
              <a:rPr lang="en-US" sz="1400" dirty="0">
                <a:solidFill>
                  <a:srgbClr val="C00000"/>
                </a:solidFill>
              </a:rPr>
              <a:t>h2o_wave” </a:t>
            </a:r>
            <a:r>
              <a:rPr lang="en-US" sz="1400" dirty="0" err="1">
                <a:solidFill>
                  <a:srgbClr val="C00000"/>
                </a:solidFill>
              </a:rPr>
              <a:t>pythonパッケージ</a:t>
            </a:r>
            <a:r>
              <a:rPr lang="en-US" sz="1400" dirty="0">
                <a:solidFill>
                  <a:srgbClr val="C00000"/>
                </a:solidFill>
              </a:rPr>
              <a:t> </a:t>
            </a:r>
            <a:endParaRPr lang="en-US" sz="1400" dirty="0"/>
          </a:p>
          <a:p>
            <a:pPr lvl="1"/>
            <a:r>
              <a:rPr lang="en-US" sz="1400" dirty="0"/>
              <a:t> </a:t>
            </a:r>
            <a:r>
              <a:rPr lang="en-US" sz="1400" dirty="0" err="1"/>
              <a:t>Pythonで全て記述可能（Low</a:t>
            </a:r>
            <a:r>
              <a:rPr lang="en-US" sz="1400" dirty="0"/>
              <a:t> Coding）</a:t>
            </a:r>
            <a:endParaRPr lang="en-US" altLang="ja-JP" sz="200" dirty="0"/>
          </a:p>
          <a:p>
            <a:pPr marL="0" indent="0">
              <a:buNone/>
            </a:pPr>
            <a:r>
              <a:rPr lang="en-US" altLang="ja-JP" sz="1100" dirty="0"/>
              <a:t>Download(pip</a:t>
            </a:r>
            <a:r>
              <a:rPr lang="ja-JP" altLang="en-US" sz="1100"/>
              <a:t>インストール</a:t>
            </a:r>
            <a:r>
              <a:rPr lang="en-US" altLang="ja-JP" sz="1100" dirty="0"/>
              <a:t>): </a:t>
            </a:r>
            <a:r>
              <a:rPr lang="en-US" altLang="ja-JP" sz="1100" dirty="0">
                <a:solidFill>
                  <a:srgbClr val="FF0000"/>
                </a:solidFill>
                <a:hlinkClick r:id="rId4"/>
              </a:rPr>
              <a:t>https://pypi.org/project/h2o-wave/</a:t>
            </a:r>
            <a:endParaRPr lang="en-US" sz="200" dirty="0">
              <a:solidFill>
                <a:srgbClr val="FF0000"/>
              </a:solidFill>
            </a:endParaRPr>
          </a:p>
          <a:p>
            <a:pPr marL="0" indent="0">
              <a:buNone/>
            </a:pPr>
            <a:r>
              <a:rPr lang="ja-JP" altLang="en-US" sz="1100"/>
              <a:t>注：</a:t>
            </a:r>
            <a:r>
              <a:rPr lang="en-US" altLang="ja-JP" sz="1100" dirty="0"/>
              <a:t>R</a:t>
            </a:r>
            <a:r>
              <a:rPr lang="ja-JP" altLang="en-US" sz="1100"/>
              <a:t>版もリリース済み</a:t>
            </a:r>
            <a:endParaRPr lang="en-US" altLang="ja-JP" sz="1100" dirty="0"/>
          </a:p>
          <a:p>
            <a:pPr marL="0" indent="0">
              <a:buNone/>
            </a:pPr>
            <a:endParaRPr lang="en-US" sz="500" dirty="0">
              <a:solidFill>
                <a:srgbClr val="FF0000"/>
              </a:solidFill>
            </a:endParaRPr>
          </a:p>
          <a:p>
            <a:r>
              <a:rPr lang="en-US" sz="1800" dirty="0"/>
              <a:t> </a:t>
            </a:r>
            <a:r>
              <a:rPr lang="en-US" sz="1800" dirty="0" err="1"/>
              <a:t>クライアント（Webブラウザ</a:t>
            </a:r>
            <a:r>
              <a:rPr lang="en-US" sz="1800" dirty="0"/>
              <a:t>ー）</a:t>
            </a:r>
          </a:p>
          <a:p>
            <a:pPr marL="107751" lvl="1" indent="0">
              <a:buNone/>
            </a:pPr>
            <a:endParaRPr lang="en-US" sz="1600" dirty="0"/>
          </a:p>
        </p:txBody>
      </p:sp>
    </p:spTree>
    <p:extLst>
      <p:ext uri="{BB962C8B-B14F-4D97-AF65-F5344CB8AC3E}">
        <p14:creationId xmlns:p14="http://schemas.microsoft.com/office/powerpoint/2010/main" val="198968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ja-JP" altLang="en-US"/>
              <a:t>環境構築</a:t>
            </a:r>
            <a:endParaRPr lang="en-US" dirty="0"/>
          </a:p>
        </p:txBody>
      </p:sp>
      <p:sp>
        <p:nvSpPr>
          <p:cNvPr id="6" name="正方形/長方形 5">
            <a:extLst>
              <a:ext uri="{FF2B5EF4-FFF2-40B4-BE49-F238E27FC236}">
                <a16:creationId xmlns:a16="http://schemas.microsoft.com/office/drawing/2014/main" id="{8A28C94D-B3C7-8548-AF6B-5F78F5252B94}"/>
              </a:ext>
            </a:extLst>
          </p:cNvPr>
          <p:cNvSpPr/>
          <p:nvPr/>
        </p:nvSpPr>
        <p:spPr>
          <a:xfrm>
            <a:off x="524257" y="872201"/>
            <a:ext cx="8180832" cy="1446550"/>
          </a:xfrm>
          <a:prstGeom prst="rect">
            <a:avLst/>
          </a:prstGeom>
        </p:spPr>
        <p:txBody>
          <a:bodyPr wrap="square">
            <a:spAutoFit/>
          </a:bodyPr>
          <a:lstStyle/>
          <a:p>
            <a:pPr marL="228600" indent="-228600">
              <a:buFont typeface="+mj-lt"/>
              <a:buAutoNum type="arabicPeriod"/>
            </a:pPr>
            <a:r>
              <a:rPr lang="en-US" altLang="ja-JP" sz="1100" dirty="0"/>
              <a:t>Wave SDK</a:t>
            </a:r>
            <a:r>
              <a:rPr lang="ja-JP" altLang="en-US" sz="1100"/>
              <a:t>のダウンロードとフォルダの解凍</a:t>
            </a:r>
            <a:endParaRPr lang="en-US" altLang="ja-JP" sz="1100" dirty="0"/>
          </a:p>
          <a:p>
            <a:pPr marL="685800" lvl="1" indent="-228600">
              <a:buClr>
                <a:schemeClr val="tx1"/>
              </a:buClr>
              <a:buFont typeface="Arial" panose="020B0604020202020204" pitchFamily="34" charset="0"/>
              <a:buChar char="•"/>
            </a:pPr>
            <a:r>
              <a:rPr lang="en-US" altLang="ja-JP" sz="1100" dirty="0">
                <a:solidFill>
                  <a:srgbClr val="FF0000"/>
                </a:solidFill>
                <a:hlinkClick r:id="rId3"/>
              </a:rPr>
              <a:t>https://github.com/h2oai/wave/releases</a:t>
            </a:r>
            <a:endParaRPr lang="en-US" altLang="ja-JP" sz="1100" dirty="0"/>
          </a:p>
          <a:p>
            <a:pPr marL="228600" indent="-228600">
              <a:buFont typeface="+mj-lt"/>
              <a:buAutoNum type="arabicPeriod"/>
            </a:pPr>
            <a:endParaRPr lang="en-US" altLang="ja-JP" sz="1100" dirty="0"/>
          </a:p>
          <a:p>
            <a:pPr marL="228600" indent="-228600">
              <a:buFont typeface="+mj-lt"/>
              <a:buAutoNum type="arabicPeriod"/>
            </a:pPr>
            <a:r>
              <a:rPr lang="en-US" altLang="ja-JP" sz="1100" dirty="0"/>
              <a:t>Python</a:t>
            </a:r>
            <a:r>
              <a:rPr lang="ja-JP" altLang="en-US" sz="1100"/>
              <a:t>環境の構築</a:t>
            </a:r>
            <a:endParaRPr lang="en-US" altLang="ja-JP" sz="1100" dirty="0"/>
          </a:p>
          <a:p>
            <a:pPr marL="685800" lvl="1" indent="-228600">
              <a:buFont typeface="+mj-lt"/>
              <a:buAutoNum type="arabicPeriod"/>
            </a:pPr>
            <a:r>
              <a:rPr lang="ja-JP" altLang="en-US" sz="1100"/>
              <a:t>トレーニング用フォルダを作成し、</a:t>
            </a:r>
            <a:r>
              <a:rPr lang="en-US" altLang="ja-JP" sz="1100" dirty="0"/>
              <a:t>Python3</a:t>
            </a:r>
            <a:r>
              <a:rPr lang="ja-JP" altLang="en-US" sz="1100"/>
              <a:t>仮想環境を作成</a:t>
            </a:r>
            <a:r>
              <a:rPr lang="en-US" altLang="ja-JP" sz="1100" dirty="0"/>
              <a:t>  </a:t>
            </a:r>
            <a:r>
              <a:rPr lang="en-US" altLang="ja-JP" sz="1100" dirty="0">
                <a:highlight>
                  <a:srgbClr val="C0C0C0"/>
                </a:highlight>
              </a:rPr>
              <a:t>$ python3 -m </a:t>
            </a:r>
            <a:r>
              <a:rPr lang="en-US" altLang="ja-JP" sz="1100" dirty="0" err="1">
                <a:highlight>
                  <a:srgbClr val="C0C0C0"/>
                </a:highlight>
              </a:rPr>
              <a:t>venv</a:t>
            </a:r>
            <a:r>
              <a:rPr lang="en-US" altLang="ja-JP" sz="1100" dirty="0">
                <a:highlight>
                  <a:srgbClr val="C0C0C0"/>
                </a:highlight>
              </a:rPr>
              <a:t> </a:t>
            </a:r>
            <a:r>
              <a:rPr lang="en-US" altLang="ja-JP" sz="1100" dirty="0" err="1">
                <a:highlight>
                  <a:srgbClr val="C0C0C0"/>
                </a:highlight>
              </a:rPr>
              <a:t>your_env</a:t>
            </a:r>
            <a:endParaRPr lang="en-US" altLang="ja-JP" sz="1100" dirty="0">
              <a:highlight>
                <a:srgbClr val="C0C0C0"/>
              </a:highlight>
            </a:endParaRPr>
          </a:p>
          <a:p>
            <a:pPr marL="685800" lvl="1" indent="-228600">
              <a:buFont typeface="+mj-lt"/>
              <a:buAutoNum type="arabicPeriod"/>
            </a:pPr>
            <a:r>
              <a:rPr lang="ja-JP" altLang="en-US" sz="1100"/>
              <a:t>作成した仮想環境にログイン</a:t>
            </a:r>
            <a:r>
              <a:rPr lang="en-US" altLang="ja-JP" sz="1100" dirty="0"/>
              <a:t>  </a:t>
            </a:r>
            <a:r>
              <a:rPr lang="en-US" altLang="ja-JP" sz="1100" dirty="0">
                <a:highlight>
                  <a:srgbClr val="C0C0C0"/>
                </a:highlight>
              </a:rPr>
              <a:t>$ source </a:t>
            </a:r>
            <a:r>
              <a:rPr lang="en-US" altLang="ja-JP" sz="1100" dirty="0" err="1">
                <a:highlight>
                  <a:srgbClr val="C0C0C0"/>
                </a:highlight>
              </a:rPr>
              <a:t>your_env</a:t>
            </a:r>
            <a:r>
              <a:rPr lang="en-US" altLang="ja-JP" sz="1100" dirty="0">
                <a:highlight>
                  <a:srgbClr val="C0C0C0"/>
                </a:highlight>
              </a:rPr>
              <a:t>/bin/activate</a:t>
            </a:r>
          </a:p>
          <a:p>
            <a:pPr marL="685800" lvl="1" indent="-228600">
              <a:buFont typeface="+mj-lt"/>
              <a:buAutoNum type="arabicPeriod"/>
            </a:pPr>
            <a:r>
              <a:rPr lang="en-US" altLang="ja-JP" sz="1100" dirty="0"/>
              <a:t>“</a:t>
            </a:r>
            <a:r>
              <a:rPr lang="en-US" altLang="ja-JP" sz="1100" dirty="0" err="1"/>
              <a:t>requirements.txt</a:t>
            </a:r>
            <a:r>
              <a:rPr lang="en-US" altLang="ja-JP" sz="1100" dirty="0"/>
              <a:t>”</a:t>
            </a:r>
            <a:r>
              <a:rPr lang="ja-JP" altLang="en-US" sz="1100"/>
              <a:t>記載の</a:t>
            </a:r>
            <a:r>
              <a:rPr lang="en-US" altLang="ja-JP" sz="1100" dirty="0"/>
              <a:t>Python</a:t>
            </a:r>
            <a:r>
              <a:rPr lang="ja-JP" altLang="en-US" sz="1100"/>
              <a:t>パッケージをインストール</a:t>
            </a:r>
            <a:r>
              <a:rPr lang="en-US" altLang="ja-JP" sz="1100" dirty="0"/>
              <a:t>  </a:t>
            </a:r>
            <a:r>
              <a:rPr lang="en-US" altLang="ja-JP" sz="1100" dirty="0">
                <a:highlight>
                  <a:srgbClr val="C0C0C0"/>
                </a:highlight>
              </a:rPr>
              <a:t>(</a:t>
            </a:r>
            <a:r>
              <a:rPr lang="en-US" altLang="ja-JP" sz="1100" dirty="0" err="1">
                <a:highlight>
                  <a:srgbClr val="C0C0C0"/>
                </a:highlight>
              </a:rPr>
              <a:t>your_env</a:t>
            </a:r>
            <a:r>
              <a:rPr lang="en-US" altLang="ja-JP" sz="1100" dirty="0">
                <a:highlight>
                  <a:srgbClr val="C0C0C0"/>
                </a:highlight>
              </a:rPr>
              <a:t>) $ pip install -r </a:t>
            </a:r>
            <a:r>
              <a:rPr lang="en-US" altLang="ja-JP" sz="1100" dirty="0" err="1">
                <a:highlight>
                  <a:srgbClr val="C0C0C0"/>
                </a:highlight>
              </a:rPr>
              <a:t>requirements.txt</a:t>
            </a:r>
            <a:endParaRPr lang="en-US" altLang="ja-JP" sz="1100" dirty="0">
              <a:highlight>
                <a:srgbClr val="C0C0C0"/>
              </a:highlight>
            </a:endParaRPr>
          </a:p>
          <a:p>
            <a:endParaRPr lang="en-US" altLang="ja-JP" sz="1100" dirty="0"/>
          </a:p>
        </p:txBody>
      </p:sp>
      <p:pic>
        <p:nvPicPr>
          <p:cNvPr id="4" name="図 3">
            <a:extLst>
              <a:ext uri="{FF2B5EF4-FFF2-40B4-BE49-F238E27FC236}">
                <a16:creationId xmlns:a16="http://schemas.microsoft.com/office/drawing/2014/main" id="{9B4F1AD9-16C4-484D-9344-C110FA1E9FE8}"/>
              </a:ext>
            </a:extLst>
          </p:cNvPr>
          <p:cNvPicPr>
            <a:picLocks noChangeAspect="1"/>
          </p:cNvPicPr>
          <p:nvPr/>
        </p:nvPicPr>
        <p:blipFill>
          <a:blip r:embed="rId4"/>
          <a:stretch>
            <a:fillRect/>
          </a:stretch>
        </p:blipFill>
        <p:spPr>
          <a:xfrm>
            <a:off x="1100981" y="3303859"/>
            <a:ext cx="2081603" cy="1387735"/>
          </a:xfrm>
          <a:prstGeom prst="rect">
            <a:avLst/>
          </a:prstGeom>
          <a:ln>
            <a:solidFill>
              <a:schemeClr val="bg1">
                <a:lumMod val="50000"/>
              </a:schemeClr>
            </a:solidFill>
          </a:ln>
        </p:spPr>
      </p:pic>
      <p:sp>
        <p:nvSpPr>
          <p:cNvPr id="7" name="正方形/長方形 6">
            <a:extLst>
              <a:ext uri="{FF2B5EF4-FFF2-40B4-BE49-F238E27FC236}">
                <a16:creationId xmlns:a16="http://schemas.microsoft.com/office/drawing/2014/main" id="{FD967429-0C0C-6742-84E7-B7F584B3B109}"/>
              </a:ext>
            </a:extLst>
          </p:cNvPr>
          <p:cNvSpPr/>
          <p:nvPr/>
        </p:nvSpPr>
        <p:spPr>
          <a:xfrm>
            <a:off x="4909138" y="2935897"/>
            <a:ext cx="1145139" cy="230832"/>
          </a:xfrm>
          <a:prstGeom prst="rect">
            <a:avLst/>
          </a:prstGeom>
        </p:spPr>
        <p:txBody>
          <a:bodyPr wrap="square">
            <a:spAutoFit/>
          </a:bodyPr>
          <a:lstStyle/>
          <a:p>
            <a:pPr algn="ctr"/>
            <a:r>
              <a:rPr lang="en-US" altLang="ja-JP" sz="900" u="sng" dirty="0" err="1"/>
              <a:t>requirements.txt</a:t>
            </a:r>
            <a:endParaRPr lang="en-US" altLang="ja-JP" sz="900" u="sng" dirty="0"/>
          </a:p>
        </p:txBody>
      </p:sp>
      <p:sp>
        <p:nvSpPr>
          <p:cNvPr id="8" name="正方形/長方形 7">
            <a:extLst>
              <a:ext uri="{FF2B5EF4-FFF2-40B4-BE49-F238E27FC236}">
                <a16:creationId xmlns:a16="http://schemas.microsoft.com/office/drawing/2014/main" id="{8108CE71-A379-D948-A5C4-75513B501B8D}"/>
              </a:ext>
            </a:extLst>
          </p:cNvPr>
          <p:cNvSpPr/>
          <p:nvPr/>
        </p:nvSpPr>
        <p:spPr>
          <a:xfrm>
            <a:off x="853157" y="2824750"/>
            <a:ext cx="2736078" cy="369332"/>
          </a:xfrm>
          <a:prstGeom prst="rect">
            <a:avLst/>
          </a:prstGeom>
        </p:spPr>
        <p:txBody>
          <a:bodyPr wrap="square">
            <a:spAutoFit/>
          </a:bodyPr>
          <a:lstStyle/>
          <a:p>
            <a:r>
              <a:rPr lang="ja-JP" altLang="en-US" sz="900"/>
              <a:t>トレーニング用フォルダ（</a:t>
            </a:r>
            <a:r>
              <a:rPr lang="en-US" altLang="ja-JP" sz="900" dirty="0"/>
              <a:t> training_202102 </a:t>
            </a:r>
            <a:r>
              <a:rPr lang="ja-JP" altLang="en-US" sz="900"/>
              <a:t>）を作成</a:t>
            </a:r>
            <a:endParaRPr lang="en-US" altLang="ja-JP" sz="900" dirty="0"/>
          </a:p>
          <a:p>
            <a:r>
              <a:rPr lang="en-US" altLang="ja-JP" sz="900" dirty="0"/>
              <a:t>Python</a:t>
            </a:r>
            <a:r>
              <a:rPr lang="ja-JP" altLang="en-US" sz="900"/>
              <a:t>仮想環境（</a:t>
            </a:r>
            <a:r>
              <a:rPr lang="en-US" altLang="ja-JP" sz="900" dirty="0"/>
              <a:t>v0121</a:t>
            </a:r>
            <a:r>
              <a:rPr lang="ja-JP" altLang="en-US" sz="900"/>
              <a:t>）を作成</a:t>
            </a:r>
            <a:endParaRPr lang="en-US" altLang="ja-JP" sz="900" dirty="0"/>
          </a:p>
        </p:txBody>
      </p:sp>
      <p:sp>
        <p:nvSpPr>
          <p:cNvPr id="5" name="正方形/長方形 4">
            <a:extLst>
              <a:ext uri="{FF2B5EF4-FFF2-40B4-BE49-F238E27FC236}">
                <a16:creationId xmlns:a16="http://schemas.microsoft.com/office/drawing/2014/main" id="{E3FCAF4B-F76F-9A44-8DE6-76B516E9E877}"/>
              </a:ext>
            </a:extLst>
          </p:cNvPr>
          <p:cNvSpPr/>
          <p:nvPr/>
        </p:nvSpPr>
        <p:spPr>
          <a:xfrm>
            <a:off x="4614673" y="3166729"/>
            <a:ext cx="1734070" cy="830997"/>
          </a:xfrm>
          <a:prstGeom prst="rect">
            <a:avLst/>
          </a:prstGeom>
          <a:solidFill>
            <a:schemeClr val="accent5">
              <a:lumMod val="20000"/>
              <a:lumOff val="80000"/>
            </a:schemeClr>
          </a:solidFill>
        </p:spPr>
        <p:txBody>
          <a:bodyPr wrap="square">
            <a:spAutoFit/>
          </a:bodyPr>
          <a:lstStyle/>
          <a:p>
            <a:r>
              <a:rPr lang="ja-JP" altLang="en-US" sz="1200"/>
              <a:t>h2o_wave==0.12.1</a:t>
            </a:r>
          </a:p>
          <a:p>
            <a:r>
              <a:rPr lang="ja-JP" altLang="en-US" sz="1200"/>
              <a:t>driverlessai==1.9.1</a:t>
            </a:r>
          </a:p>
          <a:p>
            <a:r>
              <a:rPr lang="ja-JP" altLang="en-US" sz="1200"/>
              <a:t>pandas</a:t>
            </a:r>
          </a:p>
          <a:p>
            <a:r>
              <a:rPr lang="ja-JP" altLang="en-US" sz="1200"/>
              <a:t>numpy</a:t>
            </a:r>
          </a:p>
        </p:txBody>
      </p:sp>
      <p:sp>
        <p:nvSpPr>
          <p:cNvPr id="9" name="正方形/長方形 8">
            <a:extLst>
              <a:ext uri="{FF2B5EF4-FFF2-40B4-BE49-F238E27FC236}">
                <a16:creationId xmlns:a16="http://schemas.microsoft.com/office/drawing/2014/main" id="{877FEBAE-A5CD-3743-B12B-BE262F305B9B}"/>
              </a:ext>
            </a:extLst>
          </p:cNvPr>
          <p:cNvSpPr/>
          <p:nvPr/>
        </p:nvSpPr>
        <p:spPr>
          <a:xfrm>
            <a:off x="4614673" y="4040466"/>
            <a:ext cx="3197266" cy="461665"/>
          </a:xfrm>
          <a:prstGeom prst="rect">
            <a:avLst/>
          </a:prstGeom>
        </p:spPr>
        <p:txBody>
          <a:bodyPr wrap="square">
            <a:spAutoFit/>
          </a:bodyPr>
          <a:lstStyle/>
          <a:p>
            <a:r>
              <a:rPr lang="ja-JP" altLang="en-US" sz="800">
                <a:solidFill>
                  <a:srgbClr val="FF0000"/>
                </a:solidFill>
              </a:rPr>
              <a:t>注意</a:t>
            </a:r>
            <a:endParaRPr lang="en-US" altLang="ja-JP" sz="800" dirty="0">
              <a:solidFill>
                <a:srgbClr val="FF0000"/>
              </a:solidFill>
            </a:endParaRPr>
          </a:p>
          <a:p>
            <a:pPr marL="171450" indent="-171450">
              <a:buFont typeface="Arial" panose="020B0604020202020204" pitchFamily="34" charset="0"/>
              <a:buChar char="•"/>
            </a:pPr>
            <a:r>
              <a:rPr lang="en-US" altLang="ja-JP" sz="800" dirty="0">
                <a:solidFill>
                  <a:srgbClr val="FF0000"/>
                </a:solidFill>
              </a:rPr>
              <a:t>Wave</a:t>
            </a:r>
            <a:r>
              <a:rPr lang="ja-JP" altLang="en-US" sz="800">
                <a:solidFill>
                  <a:srgbClr val="FF0000"/>
                </a:solidFill>
              </a:rPr>
              <a:t> </a:t>
            </a:r>
            <a:r>
              <a:rPr lang="en-US" altLang="ja-JP" sz="800" dirty="0">
                <a:solidFill>
                  <a:srgbClr val="FF0000"/>
                </a:solidFill>
              </a:rPr>
              <a:t>SDK</a:t>
            </a:r>
            <a:r>
              <a:rPr lang="ja-JP" altLang="en-US" sz="800">
                <a:solidFill>
                  <a:srgbClr val="FF0000"/>
                </a:solidFill>
              </a:rPr>
              <a:t>と</a:t>
            </a:r>
            <a:r>
              <a:rPr lang="en-US" altLang="ja-JP" sz="800" dirty="0">
                <a:solidFill>
                  <a:srgbClr val="FF0000"/>
                </a:solidFill>
              </a:rPr>
              <a:t>h2o_wave</a:t>
            </a:r>
            <a:r>
              <a:rPr lang="ja-JP" altLang="en-US" sz="800">
                <a:solidFill>
                  <a:srgbClr val="FF0000"/>
                </a:solidFill>
              </a:rPr>
              <a:t>のバージョンを揃える</a:t>
            </a:r>
            <a:endParaRPr lang="en-US" altLang="ja-JP" sz="800" dirty="0">
              <a:solidFill>
                <a:srgbClr val="FF0000"/>
              </a:solidFill>
            </a:endParaRPr>
          </a:p>
          <a:p>
            <a:pPr marL="171450" indent="-171450">
              <a:buFont typeface="Arial" panose="020B0604020202020204" pitchFamily="34" charset="0"/>
              <a:buChar char="•"/>
            </a:pPr>
            <a:r>
              <a:rPr lang="en-US" altLang="ja-JP" sz="800" dirty="0">
                <a:solidFill>
                  <a:srgbClr val="FF0000"/>
                </a:solidFill>
              </a:rPr>
              <a:t>Driverless AI</a:t>
            </a:r>
            <a:r>
              <a:rPr lang="ja-JP" altLang="en-US" sz="800">
                <a:solidFill>
                  <a:srgbClr val="FF0000"/>
                </a:solidFill>
              </a:rPr>
              <a:t>のバージョンに</a:t>
            </a:r>
            <a:r>
              <a:rPr lang="en-US" altLang="ja-JP" sz="800" dirty="0" err="1">
                <a:solidFill>
                  <a:srgbClr val="FF0000"/>
                </a:solidFill>
              </a:rPr>
              <a:t>driverlessai</a:t>
            </a:r>
            <a:r>
              <a:rPr lang="ja-JP" altLang="en-US" sz="800">
                <a:solidFill>
                  <a:srgbClr val="FF0000"/>
                </a:solidFill>
              </a:rPr>
              <a:t>のバージョンを揃える</a:t>
            </a:r>
            <a:endParaRPr lang="en-US" altLang="ja-JP" sz="800" dirty="0">
              <a:solidFill>
                <a:srgbClr val="FF0000"/>
              </a:solidFill>
            </a:endParaRPr>
          </a:p>
        </p:txBody>
      </p:sp>
    </p:spTree>
    <p:extLst>
      <p:ext uri="{BB962C8B-B14F-4D97-AF65-F5344CB8AC3E}">
        <p14:creationId xmlns:p14="http://schemas.microsoft.com/office/powerpoint/2010/main" val="40919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a:xfrm>
            <a:off x="389209" y="302154"/>
            <a:ext cx="7589012" cy="332399"/>
          </a:xfrm>
        </p:spPr>
        <p:txBody>
          <a:bodyPr/>
          <a:lstStyle/>
          <a:p>
            <a:r>
              <a:rPr lang="en-US" altLang="ja-JP" dirty="0"/>
              <a:t>App</a:t>
            </a:r>
            <a:r>
              <a:rPr lang="ja-JP" altLang="en-US"/>
              <a:t>の実行</a:t>
            </a:r>
            <a:r>
              <a:rPr lang="en-US" altLang="ja-JP" dirty="0"/>
              <a:t> – Hello World</a:t>
            </a:r>
            <a:endParaRPr lang="en-US" dirty="0"/>
          </a:p>
        </p:txBody>
      </p:sp>
      <p:sp>
        <p:nvSpPr>
          <p:cNvPr id="6" name="正方形/長方形 5">
            <a:extLst>
              <a:ext uri="{FF2B5EF4-FFF2-40B4-BE49-F238E27FC236}">
                <a16:creationId xmlns:a16="http://schemas.microsoft.com/office/drawing/2014/main" id="{8A28C94D-B3C7-8548-AF6B-5F78F5252B94}"/>
              </a:ext>
            </a:extLst>
          </p:cNvPr>
          <p:cNvSpPr/>
          <p:nvPr/>
        </p:nvSpPr>
        <p:spPr>
          <a:xfrm>
            <a:off x="524257" y="872201"/>
            <a:ext cx="8180832" cy="1223412"/>
          </a:xfrm>
          <a:prstGeom prst="rect">
            <a:avLst/>
          </a:prstGeom>
        </p:spPr>
        <p:txBody>
          <a:bodyPr wrap="square">
            <a:spAutoFit/>
          </a:bodyPr>
          <a:lstStyle/>
          <a:p>
            <a:pPr marL="228600" indent="-228600">
              <a:buFont typeface="+mj-lt"/>
              <a:buAutoNum type="arabicPeriod"/>
            </a:pPr>
            <a:r>
              <a:rPr lang="en-US" altLang="ja-JP" sz="1050" dirty="0"/>
              <a:t>Wave Server(Web Server)</a:t>
            </a:r>
            <a:r>
              <a:rPr lang="ja-JP" altLang="en-US" sz="1050"/>
              <a:t>の起動</a:t>
            </a:r>
            <a:endParaRPr lang="en-US" altLang="ja-JP" sz="1050" dirty="0"/>
          </a:p>
          <a:p>
            <a:pPr marL="685800" lvl="1" indent="-228600">
              <a:buFont typeface="+mj-lt"/>
              <a:buAutoNum type="arabicPeriod"/>
            </a:pPr>
            <a:r>
              <a:rPr lang="ja-JP" altLang="en-US" sz="1050"/>
              <a:t>ダウンロードし解凍した</a:t>
            </a:r>
            <a:r>
              <a:rPr lang="en-US" altLang="ja-JP" sz="1050" dirty="0"/>
              <a:t>Wave SDK</a:t>
            </a:r>
            <a:r>
              <a:rPr lang="ja-JP" altLang="en-US" sz="1050"/>
              <a:t>フォルダの</a:t>
            </a:r>
            <a:r>
              <a:rPr lang="en-US" altLang="ja-JP" sz="1050" dirty="0"/>
              <a:t>waved</a:t>
            </a:r>
            <a:r>
              <a:rPr lang="ja-JP" altLang="en-US" sz="1050"/>
              <a:t>ファイルを実行</a:t>
            </a:r>
            <a:r>
              <a:rPr lang="en-US" altLang="ja-JP" sz="1050" dirty="0"/>
              <a:t>  </a:t>
            </a:r>
            <a:r>
              <a:rPr lang="en-US" altLang="ja-JP" sz="1050" dirty="0">
                <a:highlight>
                  <a:srgbClr val="C0C0C0"/>
                </a:highlight>
              </a:rPr>
              <a:t>(</a:t>
            </a:r>
            <a:r>
              <a:rPr lang="en-US" altLang="ja-JP" sz="1050" dirty="0" err="1">
                <a:highlight>
                  <a:srgbClr val="C0C0C0"/>
                </a:highlight>
              </a:rPr>
              <a:t>your_env</a:t>
            </a:r>
            <a:r>
              <a:rPr lang="en-US" altLang="ja-JP" sz="1050" dirty="0">
                <a:highlight>
                  <a:srgbClr val="C0C0C0"/>
                </a:highlight>
              </a:rPr>
              <a:t>) $ ./waved</a:t>
            </a:r>
          </a:p>
          <a:p>
            <a:pPr marL="228600" indent="-228600">
              <a:buFont typeface="+mj-lt"/>
              <a:buAutoNum type="arabicPeriod"/>
            </a:pPr>
            <a:endParaRPr lang="en-US" altLang="ja-JP" sz="1050" dirty="0"/>
          </a:p>
          <a:p>
            <a:pPr marL="228600" indent="-228600">
              <a:buFont typeface="+mj-lt"/>
              <a:buAutoNum type="arabicPeriod"/>
            </a:pPr>
            <a:r>
              <a:rPr lang="en-US" altLang="ja-JP" sz="1050" dirty="0"/>
              <a:t>App</a:t>
            </a:r>
            <a:r>
              <a:rPr lang="ja-JP" altLang="en-US" sz="1050"/>
              <a:t>の実行</a:t>
            </a:r>
            <a:endParaRPr lang="en-US" altLang="ja-JP" sz="1050" dirty="0"/>
          </a:p>
          <a:p>
            <a:pPr marL="685800" lvl="1" indent="-228600">
              <a:buFont typeface="+mj-lt"/>
              <a:buAutoNum type="arabicPeriod"/>
            </a:pPr>
            <a:r>
              <a:rPr lang="ja-JP" altLang="en-US" sz="1050"/>
              <a:t>トレーニング用フォルダの</a:t>
            </a:r>
            <a:r>
              <a:rPr lang="en-US" altLang="ja-JP" sz="1050" dirty="0" err="1"/>
              <a:t>demo_apps</a:t>
            </a:r>
            <a:r>
              <a:rPr lang="ja-JP" altLang="en-US" sz="1050"/>
              <a:t>フォルダ内の</a:t>
            </a:r>
            <a:r>
              <a:rPr lang="en" altLang="ja-JP" sz="1050" dirty="0" err="1"/>
              <a:t>demo_hello_app.py</a:t>
            </a:r>
            <a:r>
              <a:rPr lang="ja-JP" altLang="en-US" sz="1050"/>
              <a:t>を実行</a:t>
            </a:r>
            <a:r>
              <a:rPr lang="en-US" altLang="ja-JP" sz="1050" dirty="0"/>
              <a:t>  </a:t>
            </a:r>
            <a:r>
              <a:rPr lang="en-US" altLang="ja-JP" sz="1050" dirty="0">
                <a:highlight>
                  <a:srgbClr val="C0C0C0"/>
                </a:highlight>
              </a:rPr>
              <a:t>(</a:t>
            </a:r>
            <a:r>
              <a:rPr lang="en-US" altLang="ja-JP" sz="1050" dirty="0" err="1">
                <a:highlight>
                  <a:srgbClr val="C0C0C0"/>
                </a:highlight>
              </a:rPr>
              <a:t>your_env</a:t>
            </a:r>
            <a:r>
              <a:rPr lang="en-US" altLang="ja-JP" sz="1050" dirty="0">
                <a:highlight>
                  <a:srgbClr val="C0C0C0"/>
                </a:highlight>
              </a:rPr>
              <a:t>) $ wave run </a:t>
            </a:r>
            <a:r>
              <a:rPr lang="en-US" altLang="ja-JP" sz="1050" dirty="0" err="1">
                <a:highlight>
                  <a:srgbClr val="C0C0C0"/>
                </a:highlight>
              </a:rPr>
              <a:t>demo_hello_app.py</a:t>
            </a:r>
            <a:endParaRPr lang="en-US" altLang="ja-JP" sz="1050" dirty="0">
              <a:highlight>
                <a:srgbClr val="C0C0C0"/>
              </a:highlight>
            </a:endParaRPr>
          </a:p>
          <a:p>
            <a:pPr marL="228600" indent="-228600">
              <a:buFont typeface="+mj-lt"/>
              <a:buAutoNum type="arabicPeriod"/>
            </a:pPr>
            <a:endParaRPr lang="en-US" altLang="ja-JP" sz="1050" dirty="0"/>
          </a:p>
          <a:p>
            <a:endParaRPr lang="en-US" altLang="ja-JP" sz="1050" dirty="0"/>
          </a:p>
        </p:txBody>
      </p:sp>
      <p:sp>
        <p:nvSpPr>
          <p:cNvPr id="3" name="正方形/長方形 2">
            <a:extLst>
              <a:ext uri="{FF2B5EF4-FFF2-40B4-BE49-F238E27FC236}">
                <a16:creationId xmlns:a16="http://schemas.microsoft.com/office/drawing/2014/main" id="{C855BC4A-7BD3-B44C-A1E3-9D43CA0B746A}"/>
              </a:ext>
            </a:extLst>
          </p:cNvPr>
          <p:cNvSpPr/>
          <p:nvPr/>
        </p:nvSpPr>
        <p:spPr>
          <a:xfrm>
            <a:off x="833764" y="2571750"/>
            <a:ext cx="3738236" cy="1569660"/>
          </a:xfrm>
          <a:prstGeom prst="rect">
            <a:avLst/>
          </a:prstGeom>
          <a:noFill/>
          <a:ln>
            <a:solidFill>
              <a:schemeClr val="tx1"/>
            </a:solidFill>
          </a:ln>
        </p:spPr>
        <p:txBody>
          <a:bodyPr wrap="square">
            <a:spAutoFit/>
          </a:bodyPr>
          <a:lstStyle/>
          <a:p>
            <a:r>
              <a:rPr lang="en" altLang="ja-JP" sz="800" b="1" dirty="0">
                <a:solidFill>
                  <a:srgbClr val="FF5792"/>
                </a:solidFill>
                <a:latin typeface="Menlo" panose="020B0609030804020204" pitchFamily="49" charset="0"/>
              </a:rPr>
              <a:t>from</a:t>
            </a:r>
            <a:r>
              <a:rPr lang="en" altLang="ja-JP" sz="800" dirty="0">
                <a:solidFill>
                  <a:srgbClr val="FA8900"/>
                </a:solidFill>
                <a:latin typeface="Menlo" panose="020B0609030804020204" pitchFamily="49" charset="0"/>
              </a:rPr>
              <a:t> h2o_wave </a:t>
            </a:r>
            <a:r>
              <a:rPr lang="en" altLang="ja-JP" sz="800" b="1" dirty="0">
                <a:solidFill>
                  <a:srgbClr val="FF5792"/>
                </a:solidFill>
                <a:latin typeface="Menlo" panose="020B0609030804020204" pitchFamily="49" charset="0"/>
              </a:rPr>
              <a:t>import</a:t>
            </a:r>
            <a:r>
              <a:rPr lang="en" altLang="ja-JP" sz="800" dirty="0">
                <a:solidFill>
                  <a:srgbClr val="FA8900"/>
                </a:solidFill>
                <a:latin typeface="Menlo" panose="020B0609030804020204" pitchFamily="49" charset="0"/>
              </a:rPr>
              <a:t> Q</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main</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app</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ui</a:t>
            </a:r>
            <a:endParaRPr lang="en" altLang="ja-JP" sz="800" dirty="0">
              <a:solidFill>
                <a:srgbClr val="005661"/>
              </a:solidFill>
              <a:latin typeface="Menlo" panose="020B0609030804020204" pitchFamily="49" charset="0"/>
            </a:endParaRPr>
          </a:p>
          <a:p>
            <a:br>
              <a:rPr lang="en" altLang="ja-JP" sz="800" dirty="0">
                <a:solidFill>
                  <a:srgbClr val="005661"/>
                </a:solidFill>
                <a:latin typeface="Menlo" panose="020B0609030804020204" pitchFamily="49" charset="0"/>
              </a:rPr>
            </a:br>
            <a:r>
              <a:rPr lang="en" altLang="ja-JP" sz="800" dirty="0">
                <a:solidFill>
                  <a:srgbClr val="0095A8"/>
                </a:solidFill>
                <a:latin typeface="Menlo" panose="020B0609030804020204" pitchFamily="49" charset="0"/>
              </a:rPr>
              <a:t>@app</a:t>
            </a:r>
            <a:r>
              <a:rPr lang="en" altLang="ja-JP" sz="800" dirty="0">
                <a:solidFill>
                  <a:srgbClr val="004D57"/>
                </a:solidFill>
                <a:latin typeface="Menlo" panose="020B0609030804020204" pitchFamily="49" charset="0"/>
              </a:rPr>
              <a:t>(</a:t>
            </a:r>
            <a:r>
              <a:rPr lang="en" altLang="ja-JP" sz="800" dirty="0">
                <a:solidFill>
                  <a:srgbClr val="00B368"/>
                </a:solidFill>
                <a:latin typeface="Menlo" panose="020B0609030804020204" pitchFamily="49" charset="0"/>
              </a:rPr>
              <a:t>'/</a:t>
            </a:r>
            <a:r>
              <a:rPr lang="en" altLang="ja-JP" sz="800" dirty="0" err="1">
                <a:solidFill>
                  <a:srgbClr val="00B368"/>
                </a:solidFill>
                <a:latin typeface="Menlo" panose="020B0609030804020204" pitchFamily="49" charset="0"/>
              </a:rPr>
              <a:t>hello_app</a:t>
            </a:r>
            <a:r>
              <a:rPr lang="en" altLang="ja-JP" sz="800" dirty="0">
                <a:solidFill>
                  <a:srgbClr val="00B368"/>
                </a:solidFill>
                <a:latin typeface="Menlo" panose="020B0609030804020204" pitchFamily="49" charset="0"/>
              </a:rPr>
              <a:t>'</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r>
              <a:rPr lang="en" altLang="ja-JP" sz="800" dirty="0">
                <a:solidFill>
                  <a:srgbClr val="E64100"/>
                </a:solidFill>
                <a:latin typeface="Menlo" panose="020B0609030804020204" pitchFamily="49" charset="0"/>
              </a:rPr>
              <a:t>async</a:t>
            </a:r>
            <a:r>
              <a:rPr lang="en" altLang="ja-JP" sz="800" dirty="0">
                <a:solidFill>
                  <a:srgbClr val="FA8900"/>
                </a:solidFill>
                <a:latin typeface="Menlo" panose="020B0609030804020204" pitchFamily="49" charset="0"/>
              </a:rPr>
              <a:t> </a:t>
            </a:r>
            <a:r>
              <a:rPr lang="en" altLang="ja-JP" sz="800" b="1" dirty="0">
                <a:solidFill>
                  <a:srgbClr val="E64100"/>
                </a:solidFill>
                <a:latin typeface="Menlo" panose="020B0609030804020204" pitchFamily="49" charset="0"/>
              </a:rPr>
              <a:t>def</a:t>
            </a:r>
            <a:r>
              <a:rPr lang="en" altLang="ja-JP" sz="800" dirty="0">
                <a:solidFill>
                  <a:srgbClr val="FA8900"/>
                </a:solidFill>
                <a:latin typeface="Menlo" panose="020B0609030804020204" pitchFamily="49" charset="0"/>
              </a:rPr>
              <a:t> </a:t>
            </a:r>
            <a:r>
              <a:rPr lang="en" altLang="ja-JP" sz="800" dirty="0">
                <a:solidFill>
                  <a:srgbClr val="0095A8"/>
                </a:solidFill>
                <a:latin typeface="Menlo" panose="020B0609030804020204" pitchFamily="49" charset="0"/>
              </a:rPr>
              <a:t>serve</a:t>
            </a:r>
            <a:r>
              <a:rPr lang="en" altLang="ja-JP" sz="800" dirty="0">
                <a:solidFill>
                  <a:srgbClr val="00BDD6"/>
                </a:solidFill>
                <a:latin typeface="Menlo" panose="020B0609030804020204" pitchFamily="49" charset="0"/>
              </a:rPr>
              <a:t>(</a:t>
            </a:r>
            <a:r>
              <a:rPr lang="en" altLang="ja-JP" sz="800" b="1" dirty="0">
                <a:solidFill>
                  <a:srgbClr val="FA8900"/>
                </a:solidFill>
                <a:latin typeface="Menlo" panose="020B0609030804020204" pitchFamily="49" charset="0"/>
              </a:rPr>
              <a:t>q</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Q</a:t>
            </a:r>
            <a:r>
              <a:rPr lang="en" altLang="ja-JP" sz="800" dirty="0">
                <a:solidFill>
                  <a:srgbClr val="00BDD6"/>
                </a:solidFill>
                <a:latin typeface="Menlo" panose="020B0609030804020204" pitchFamily="49" charset="0"/>
              </a:rPr>
              <a:t>)</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br>
              <a:rPr lang="en" altLang="ja-JP" sz="800" dirty="0">
                <a:solidFill>
                  <a:srgbClr val="005661"/>
                </a:solidFill>
                <a:latin typeface="Menlo" panose="020B0609030804020204" pitchFamily="49" charset="0"/>
              </a:rPr>
            </a:br>
            <a:r>
              <a:rPr lang="en" altLang="ja-JP" sz="800" dirty="0" err="1">
                <a:solidFill>
                  <a:srgbClr val="FA8900"/>
                </a:solidFill>
                <a:latin typeface="Menlo" panose="020B0609030804020204" pitchFamily="49" charset="0"/>
              </a:rPr>
              <a:t>q</a:t>
            </a:r>
            <a:r>
              <a:rPr lang="en" altLang="ja-JP" sz="800" dirty="0" err="1">
                <a:solidFill>
                  <a:srgbClr val="004D57"/>
                </a:solidFill>
                <a:latin typeface="Menlo" panose="020B0609030804020204" pitchFamily="49" charset="0"/>
              </a:rPr>
              <a:t>.</a:t>
            </a:r>
            <a:r>
              <a:rPr lang="en" altLang="ja-JP" sz="800" dirty="0" err="1">
                <a:solidFill>
                  <a:srgbClr val="FA8900"/>
                </a:solidFill>
                <a:latin typeface="Menlo" panose="020B0609030804020204" pitchFamily="49" charset="0"/>
              </a:rPr>
              <a:t>page</a:t>
            </a:r>
            <a:r>
              <a:rPr lang="en" altLang="ja-JP" sz="800" dirty="0">
                <a:solidFill>
                  <a:srgbClr val="004D57"/>
                </a:solidFill>
                <a:latin typeface="Menlo" panose="020B0609030804020204" pitchFamily="49" charset="0"/>
              </a:rPr>
              <a:t>[</a:t>
            </a:r>
            <a:r>
              <a:rPr lang="en" altLang="ja-JP" sz="800" dirty="0">
                <a:solidFill>
                  <a:srgbClr val="00B368"/>
                </a:solidFill>
                <a:latin typeface="Menlo" panose="020B0609030804020204" pitchFamily="49" charset="0"/>
              </a:rPr>
              <a:t>'</a:t>
            </a:r>
            <a:r>
              <a:rPr lang="en" altLang="ja-JP" sz="800" dirty="0" err="1">
                <a:solidFill>
                  <a:srgbClr val="00B368"/>
                </a:solidFill>
                <a:latin typeface="Menlo" panose="020B0609030804020204" pitchFamily="49" charset="0"/>
              </a:rPr>
              <a:t>card_hello</a:t>
            </a:r>
            <a:r>
              <a:rPr lang="en" altLang="ja-JP" sz="800" dirty="0">
                <a:solidFill>
                  <a:srgbClr val="00B368"/>
                </a:solidFill>
                <a:latin typeface="Menlo" panose="020B0609030804020204" pitchFamily="49" charset="0"/>
              </a:rPr>
              <a:t>'</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ui</a:t>
            </a:r>
            <a:r>
              <a:rPr lang="en" altLang="ja-JP" sz="800" dirty="0" err="1">
                <a:solidFill>
                  <a:srgbClr val="004D57"/>
                </a:solidFill>
                <a:latin typeface="Menlo" panose="020B0609030804020204" pitchFamily="49" charset="0"/>
              </a:rPr>
              <a:t>.</a:t>
            </a:r>
            <a:r>
              <a:rPr lang="en" altLang="ja-JP" sz="800" dirty="0" err="1">
                <a:solidFill>
                  <a:srgbClr val="0095A8"/>
                </a:solidFill>
                <a:latin typeface="Menlo" panose="020B0609030804020204" pitchFamily="49" charset="0"/>
              </a:rPr>
              <a:t>markdown_card</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2"/>
            <a:r>
              <a:rPr lang="en" altLang="ja-JP" sz="800" b="1" dirty="0">
                <a:solidFill>
                  <a:srgbClr val="FA8900"/>
                </a:solidFill>
                <a:latin typeface="Menlo" panose="020B0609030804020204" pitchFamily="49" charset="0"/>
              </a:rPr>
              <a:t>box</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'1 1 2 3'</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2"/>
            <a:r>
              <a:rPr lang="en" altLang="ja-JP" sz="800" b="1" dirty="0">
                <a:solidFill>
                  <a:srgbClr val="FA8900"/>
                </a:solidFill>
                <a:latin typeface="Menlo" panose="020B0609030804020204" pitchFamily="49" charset="0"/>
              </a:rPr>
              <a:t>title</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'Hello World!'</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2"/>
            <a:r>
              <a:rPr lang="en" altLang="ja-JP" sz="800" b="1" dirty="0">
                <a:solidFill>
                  <a:srgbClr val="FA8900"/>
                </a:solidFill>
                <a:latin typeface="Menlo" panose="020B0609030804020204" pitchFamily="49" charset="0"/>
              </a:rPr>
              <a:t>content</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a:t>
            </a:r>
            <a:r>
              <a:rPr lang="ja-JP" altLang="en-US" sz="800">
                <a:solidFill>
                  <a:srgbClr val="00B368"/>
                </a:solidFill>
                <a:latin typeface="Menlo" panose="020B0609030804020204" pitchFamily="49" charset="0"/>
              </a:rPr>
              <a:t>初めての</a:t>
            </a:r>
            <a:r>
              <a:rPr lang="en" altLang="ja-JP" sz="800" dirty="0">
                <a:solidFill>
                  <a:srgbClr val="00B368"/>
                </a:solidFill>
                <a:latin typeface="Menlo" panose="020B0609030804020204" pitchFamily="49" charset="0"/>
              </a:rPr>
              <a:t>H2O Wave (wave app)’</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endParaRPr lang="en" altLang="ja-JP" sz="800" b="1" dirty="0">
              <a:solidFill>
                <a:srgbClr val="005661"/>
              </a:solidFill>
              <a:latin typeface="Menlo" panose="020B0609030804020204" pitchFamily="49" charset="0"/>
            </a:endParaRPr>
          </a:p>
          <a:p>
            <a:pPr lvl="1"/>
            <a:r>
              <a:rPr lang="en" altLang="ja-JP" sz="800" b="1" dirty="0">
                <a:solidFill>
                  <a:srgbClr val="FF5792"/>
                </a:solidFill>
                <a:latin typeface="Menlo" panose="020B0609030804020204" pitchFamily="49" charset="0"/>
              </a:rPr>
              <a:t>await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q</a:t>
            </a:r>
            <a:r>
              <a:rPr lang="en" altLang="ja-JP" sz="800" dirty="0" err="1">
                <a:solidFill>
                  <a:srgbClr val="004D57"/>
                </a:solidFill>
                <a:latin typeface="Menlo" panose="020B0609030804020204" pitchFamily="49" charset="0"/>
              </a:rPr>
              <a:t>.</a:t>
            </a:r>
            <a:r>
              <a:rPr lang="en" altLang="ja-JP" sz="800" dirty="0" err="1">
                <a:solidFill>
                  <a:srgbClr val="FA8900"/>
                </a:solidFill>
                <a:latin typeface="Menlo" panose="020B0609030804020204" pitchFamily="49" charset="0"/>
              </a:rPr>
              <a:t>page</a:t>
            </a:r>
            <a:r>
              <a:rPr lang="en" altLang="ja-JP" sz="800" dirty="0" err="1">
                <a:solidFill>
                  <a:srgbClr val="004D57"/>
                </a:solidFill>
                <a:latin typeface="Menlo" panose="020B0609030804020204" pitchFamily="49" charset="0"/>
              </a:rPr>
              <a:t>.</a:t>
            </a:r>
            <a:r>
              <a:rPr lang="en" altLang="ja-JP" sz="800" dirty="0" err="1">
                <a:solidFill>
                  <a:srgbClr val="0095A8"/>
                </a:solidFill>
                <a:latin typeface="Menlo" panose="020B0609030804020204" pitchFamily="49" charset="0"/>
              </a:rPr>
              <a:t>save</a:t>
            </a:r>
            <a:r>
              <a:rPr lang="en" altLang="ja-JP" sz="800" dirty="0">
                <a:solidFill>
                  <a:srgbClr val="004D57"/>
                </a:solidFill>
                <a:latin typeface="Menlo" panose="020B0609030804020204" pitchFamily="49" charset="0"/>
              </a:rPr>
              <a:t>()</a:t>
            </a:r>
            <a:endParaRPr lang="en" altLang="ja-JP" sz="800" b="0" dirty="0">
              <a:solidFill>
                <a:srgbClr val="005661"/>
              </a:solidFill>
              <a:effectLst/>
              <a:latin typeface="Menlo" panose="020B0609030804020204" pitchFamily="49" charset="0"/>
            </a:endParaRPr>
          </a:p>
        </p:txBody>
      </p:sp>
      <p:sp>
        <p:nvSpPr>
          <p:cNvPr id="4" name="正方形/長方形 3">
            <a:extLst>
              <a:ext uri="{FF2B5EF4-FFF2-40B4-BE49-F238E27FC236}">
                <a16:creationId xmlns:a16="http://schemas.microsoft.com/office/drawing/2014/main" id="{02C4544A-F004-1545-B0D0-4D1C6C9715EA}"/>
              </a:ext>
            </a:extLst>
          </p:cNvPr>
          <p:cNvSpPr/>
          <p:nvPr/>
        </p:nvSpPr>
        <p:spPr>
          <a:xfrm>
            <a:off x="2107206" y="2294759"/>
            <a:ext cx="1191352" cy="230832"/>
          </a:xfrm>
          <a:prstGeom prst="rect">
            <a:avLst/>
          </a:prstGeom>
        </p:spPr>
        <p:txBody>
          <a:bodyPr wrap="none">
            <a:spAutoFit/>
          </a:bodyPr>
          <a:lstStyle/>
          <a:p>
            <a:pPr algn="ctr"/>
            <a:r>
              <a:rPr lang="en" altLang="ja-JP" sz="900" u="sng" dirty="0" err="1"/>
              <a:t>demo_hello_app.py</a:t>
            </a:r>
            <a:endParaRPr lang="ja-JP" altLang="en-US" sz="900" u="sng"/>
          </a:p>
        </p:txBody>
      </p:sp>
      <p:pic>
        <p:nvPicPr>
          <p:cNvPr id="5" name="図 4">
            <a:extLst>
              <a:ext uri="{FF2B5EF4-FFF2-40B4-BE49-F238E27FC236}">
                <a16:creationId xmlns:a16="http://schemas.microsoft.com/office/drawing/2014/main" id="{4B0FF11B-730C-8D42-B545-26B025DE72A5}"/>
              </a:ext>
            </a:extLst>
          </p:cNvPr>
          <p:cNvPicPr>
            <a:picLocks noChangeAspect="1"/>
          </p:cNvPicPr>
          <p:nvPr/>
        </p:nvPicPr>
        <p:blipFill>
          <a:blip r:embed="rId3"/>
          <a:stretch>
            <a:fillRect/>
          </a:stretch>
        </p:blipFill>
        <p:spPr>
          <a:xfrm>
            <a:off x="5619081" y="2525591"/>
            <a:ext cx="2335575" cy="2133697"/>
          </a:xfrm>
          <a:prstGeom prst="rect">
            <a:avLst/>
          </a:prstGeom>
        </p:spPr>
      </p:pic>
      <p:sp>
        <p:nvSpPr>
          <p:cNvPr id="7" name="正方形/長方形 6">
            <a:extLst>
              <a:ext uri="{FF2B5EF4-FFF2-40B4-BE49-F238E27FC236}">
                <a16:creationId xmlns:a16="http://schemas.microsoft.com/office/drawing/2014/main" id="{6A88AC19-85E2-E948-A3F8-CEEFE9AA26ED}"/>
              </a:ext>
            </a:extLst>
          </p:cNvPr>
          <p:cNvSpPr/>
          <p:nvPr/>
        </p:nvSpPr>
        <p:spPr>
          <a:xfrm>
            <a:off x="5619081" y="2294759"/>
            <a:ext cx="2335574" cy="230832"/>
          </a:xfrm>
          <a:prstGeom prst="rect">
            <a:avLst/>
          </a:prstGeom>
        </p:spPr>
        <p:txBody>
          <a:bodyPr wrap="square">
            <a:spAutoFit/>
          </a:bodyPr>
          <a:lstStyle/>
          <a:p>
            <a:pPr algn="ctr"/>
            <a:r>
              <a:rPr lang="ja-JP" altLang="en-US" sz="900"/>
              <a:t>ブラウザからアクセス</a:t>
            </a:r>
          </a:p>
        </p:txBody>
      </p:sp>
      <p:sp>
        <p:nvSpPr>
          <p:cNvPr id="8" name="正方形/長方形 7">
            <a:extLst>
              <a:ext uri="{FF2B5EF4-FFF2-40B4-BE49-F238E27FC236}">
                <a16:creationId xmlns:a16="http://schemas.microsoft.com/office/drawing/2014/main" id="{281D0491-E314-DF4B-8891-A6950DE98E1D}"/>
              </a:ext>
            </a:extLst>
          </p:cNvPr>
          <p:cNvSpPr/>
          <p:nvPr/>
        </p:nvSpPr>
        <p:spPr>
          <a:xfrm>
            <a:off x="5619081" y="4725930"/>
            <a:ext cx="2335574" cy="230832"/>
          </a:xfrm>
          <a:prstGeom prst="rect">
            <a:avLst/>
          </a:prstGeom>
        </p:spPr>
        <p:txBody>
          <a:bodyPr wrap="square">
            <a:spAutoFit/>
          </a:bodyPr>
          <a:lstStyle/>
          <a:p>
            <a:pPr algn="ctr"/>
            <a:r>
              <a:rPr lang="ja-JP" altLang="en-US" sz="900" b="1"/>
              <a:t>デフォルトポート番号：</a:t>
            </a:r>
            <a:r>
              <a:rPr lang="en-US" altLang="ja-JP" sz="900" b="1" dirty="0"/>
              <a:t> 10101</a:t>
            </a:r>
            <a:endParaRPr lang="ja-JP" altLang="en-US" sz="900" b="1"/>
          </a:p>
        </p:txBody>
      </p:sp>
    </p:spTree>
    <p:extLst>
      <p:ext uri="{BB962C8B-B14F-4D97-AF65-F5344CB8AC3E}">
        <p14:creationId xmlns:p14="http://schemas.microsoft.com/office/powerpoint/2010/main" val="360639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Wave App or Wave Script? </a:t>
            </a:r>
            <a:endParaRPr lang="en-US" dirty="0"/>
          </a:p>
        </p:txBody>
      </p:sp>
      <p:sp>
        <p:nvSpPr>
          <p:cNvPr id="6" name="正方形/長方形 5">
            <a:extLst>
              <a:ext uri="{FF2B5EF4-FFF2-40B4-BE49-F238E27FC236}">
                <a16:creationId xmlns:a16="http://schemas.microsoft.com/office/drawing/2014/main" id="{8A28C94D-B3C7-8548-AF6B-5F78F5252B94}"/>
              </a:ext>
            </a:extLst>
          </p:cNvPr>
          <p:cNvSpPr/>
          <p:nvPr/>
        </p:nvSpPr>
        <p:spPr>
          <a:xfrm>
            <a:off x="552699" y="1041537"/>
            <a:ext cx="3738236" cy="577081"/>
          </a:xfrm>
          <a:prstGeom prst="rect">
            <a:avLst/>
          </a:prstGeom>
        </p:spPr>
        <p:txBody>
          <a:bodyPr wrap="square">
            <a:spAutoFit/>
          </a:bodyPr>
          <a:lstStyle/>
          <a:p>
            <a:r>
              <a:rPr lang="ja-JP" altLang="en-US" sz="1050"/>
              <a:t>インタラクティブ（ブラウザへのアクション）なアプリケーションの開発の場合は</a:t>
            </a:r>
            <a:r>
              <a:rPr lang="en-US" altLang="ja-JP" sz="1050" dirty="0"/>
              <a:t>Wav</a:t>
            </a:r>
            <a:r>
              <a:rPr lang="ja-JP" altLang="en-US" sz="1050"/>
              <a:t> </a:t>
            </a:r>
            <a:r>
              <a:rPr lang="en-US" altLang="ja-JP" sz="1050" dirty="0"/>
              <a:t>App</a:t>
            </a:r>
            <a:r>
              <a:rPr lang="ja-JP" altLang="en-US" sz="1050"/>
              <a:t>を用いる</a:t>
            </a:r>
            <a:endParaRPr lang="en-US" altLang="ja-JP" sz="1050" dirty="0"/>
          </a:p>
          <a:p>
            <a:endParaRPr lang="en-US" altLang="ja-JP" sz="1050" dirty="0"/>
          </a:p>
        </p:txBody>
      </p:sp>
      <p:sp>
        <p:nvSpPr>
          <p:cNvPr id="4" name="正方形/長方形 3">
            <a:extLst>
              <a:ext uri="{FF2B5EF4-FFF2-40B4-BE49-F238E27FC236}">
                <a16:creationId xmlns:a16="http://schemas.microsoft.com/office/drawing/2014/main" id="{E44D890B-ECD1-DD4A-8966-2450DC78451E}"/>
              </a:ext>
            </a:extLst>
          </p:cNvPr>
          <p:cNvSpPr/>
          <p:nvPr/>
        </p:nvSpPr>
        <p:spPr>
          <a:xfrm>
            <a:off x="552699" y="2081994"/>
            <a:ext cx="3738236" cy="1569660"/>
          </a:xfrm>
          <a:prstGeom prst="rect">
            <a:avLst/>
          </a:prstGeom>
          <a:noFill/>
          <a:ln>
            <a:solidFill>
              <a:schemeClr val="tx1"/>
            </a:solidFill>
          </a:ln>
        </p:spPr>
        <p:txBody>
          <a:bodyPr wrap="square">
            <a:spAutoFit/>
          </a:bodyPr>
          <a:lstStyle/>
          <a:p>
            <a:r>
              <a:rPr lang="en" altLang="ja-JP" sz="800" b="1" dirty="0">
                <a:solidFill>
                  <a:srgbClr val="FF5792"/>
                </a:solidFill>
                <a:latin typeface="Menlo" panose="020B0609030804020204" pitchFamily="49" charset="0"/>
              </a:rPr>
              <a:t>from</a:t>
            </a:r>
            <a:r>
              <a:rPr lang="en" altLang="ja-JP" sz="800" dirty="0">
                <a:solidFill>
                  <a:srgbClr val="FA8900"/>
                </a:solidFill>
                <a:latin typeface="Menlo" panose="020B0609030804020204" pitchFamily="49" charset="0"/>
              </a:rPr>
              <a:t> h2o_wave </a:t>
            </a:r>
            <a:r>
              <a:rPr lang="en" altLang="ja-JP" sz="800" b="1" dirty="0">
                <a:solidFill>
                  <a:srgbClr val="FF5792"/>
                </a:solidFill>
                <a:latin typeface="Menlo" panose="020B0609030804020204" pitchFamily="49" charset="0"/>
              </a:rPr>
              <a:t>import</a:t>
            </a:r>
            <a:r>
              <a:rPr lang="en" altLang="ja-JP" sz="800" dirty="0">
                <a:solidFill>
                  <a:srgbClr val="FA8900"/>
                </a:solidFill>
                <a:latin typeface="Menlo" panose="020B0609030804020204" pitchFamily="49" charset="0"/>
              </a:rPr>
              <a:t> Q</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main</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app</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ui</a:t>
            </a:r>
            <a:endParaRPr lang="en" altLang="ja-JP" sz="800" dirty="0">
              <a:solidFill>
                <a:srgbClr val="005661"/>
              </a:solidFill>
              <a:latin typeface="Menlo" panose="020B0609030804020204" pitchFamily="49" charset="0"/>
            </a:endParaRPr>
          </a:p>
          <a:p>
            <a:br>
              <a:rPr lang="en" altLang="ja-JP" sz="800" dirty="0">
                <a:solidFill>
                  <a:srgbClr val="005661"/>
                </a:solidFill>
                <a:latin typeface="Menlo" panose="020B0609030804020204" pitchFamily="49" charset="0"/>
              </a:rPr>
            </a:br>
            <a:r>
              <a:rPr lang="en" altLang="ja-JP" sz="800" dirty="0">
                <a:solidFill>
                  <a:srgbClr val="0095A8"/>
                </a:solidFill>
                <a:latin typeface="Menlo" panose="020B0609030804020204" pitchFamily="49" charset="0"/>
              </a:rPr>
              <a:t>@app</a:t>
            </a:r>
            <a:r>
              <a:rPr lang="en" altLang="ja-JP" sz="800" dirty="0">
                <a:solidFill>
                  <a:srgbClr val="004D57"/>
                </a:solidFill>
                <a:latin typeface="Menlo" panose="020B0609030804020204" pitchFamily="49" charset="0"/>
              </a:rPr>
              <a:t>(</a:t>
            </a:r>
            <a:r>
              <a:rPr lang="en" altLang="ja-JP" sz="800" dirty="0">
                <a:solidFill>
                  <a:srgbClr val="00B368"/>
                </a:solidFill>
                <a:latin typeface="Menlo" panose="020B0609030804020204" pitchFamily="49" charset="0"/>
              </a:rPr>
              <a:t>'/</a:t>
            </a:r>
            <a:r>
              <a:rPr lang="en" altLang="ja-JP" sz="800" dirty="0" err="1">
                <a:solidFill>
                  <a:srgbClr val="00B368"/>
                </a:solidFill>
                <a:latin typeface="Menlo" panose="020B0609030804020204" pitchFamily="49" charset="0"/>
              </a:rPr>
              <a:t>hello_app</a:t>
            </a:r>
            <a:r>
              <a:rPr lang="en" altLang="ja-JP" sz="800" dirty="0">
                <a:solidFill>
                  <a:srgbClr val="00B368"/>
                </a:solidFill>
                <a:latin typeface="Menlo" panose="020B0609030804020204" pitchFamily="49" charset="0"/>
              </a:rPr>
              <a:t>'</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r>
              <a:rPr lang="en" altLang="ja-JP" sz="800" dirty="0">
                <a:solidFill>
                  <a:srgbClr val="E64100"/>
                </a:solidFill>
                <a:latin typeface="Menlo" panose="020B0609030804020204" pitchFamily="49" charset="0"/>
              </a:rPr>
              <a:t>async</a:t>
            </a:r>
            <a:r>
              <a:rPr lang="en" altLang="ja-JP" sz="800" dirty="0">
                <a:solidFill>
                  <a:srgbClr val="FA8900"/>
                </a:solidFill>
                <a:latin typeface="Menlo" panose="020B0609030804020204" pitchFamily="49" charset="0"/>
              </a:rPr>
              <a:t> </a:t>
            </a:r>
            <a:r>
              <a:rPr lang="en" altLang="ja-JP" sz="800" b="1" dirty="0">
                <a:solidFill>
                  <a:srgbClr val="E64100"/>
                </a:solidFill>
                <a:latin typeface="Menlo" panose="020B0609030804020204" pitchFamily="49" charset="0"/>
              </a:rPr>
              <a:t>def</a:t>
            </a:r>
            <a:r>
              <a:rPr lang="en" altLang="ja-JP" sz="800" dirty="0">
                <a:solidFill>
                  <a:srgbClr val="FA8900"/>
                </a:solidFill>
                <a:latin typeface="Menlo" panose="020B0609030804020204" pitchFamily="49" charset="0"/>
              </a:rPr>
              <a:t> </a:t>
            </a:r>
            <a:r>
              <a:rPr lang="en" altLang="ja-JP" sz="800" dirty="0">
                <a:solidFill>
                  <a:srgbClr val="0095A8"/>
                </a:solidFill>
                <a:latin typeface="Menlo" panose="020B0609030804020204" pitchFamily="49" charset="0"/>
              </a:rPr>
              <a:t>serve</a:t>
            </a:r>
            <a:r>
              <a:rPr lang="en" altLang="ja-JP" sz="800" dirty="0">
                <a:solidFill>
                  <a:srgbClr val="00BDD6"/>
                </a:solidFill>
                <a:latin typeface="Menlo" panose="020B0609030804020204" pitchFamily="49" charset="0"/>
              </a:rPr>
              <a:t>(</a:t>
            </a:r>
            <a:r>
              <a:rPr lang="en" altLang="ja-JP" sz="800" b="1" dirty="0">
                <a:solidFill>
                  <a:srgbClr val="FA8900"/>
                </a:solidFill>
                <a:latin typeface="Menlo" panose="020B0609030804020204" pitchFamily="49" charset="0"/>
              </a:rPr>
              <a:t>q</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Q</a:t>
            </a:r>
            <a:r>
              <a:rPr lang="en" altLang="ja-JP" sz="800" dirty="0">
                <a:solidFill>
                  <a:srgbClr val="00BDD6"/>
                </a:solidFill>
                <a:latin typeface="Menlo" panose="020B0609030804020204" pitchFamily="49" charset="0"/>
              </a:rPr>
              <a:t>)</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br>
              <a:rPr lang="en" altLang="ja-JP" sz="800" dirty="0">
                <a:solidFill>
                  <a:srgbClr val="005661"/>
                </a:solidFill>
                <a:latin typeface="Menlo" panose="020B0609030804020204" pitchFamily="49" charset="0"/>
              </a:rPr>
            </a:br>
            <a:r>
              <a:rPr lang="en" altLang="ja-JP" sz="800" dirty="0" err="1">
                <a:solidFill>
                  <a:srgbClr val="FA8900"/>
                </a:solidFill>
                <a:latin typeface="Menlo" panose="020B0609030804020204" pitchFamily="49" charset="0"/>
              </a:rPr>
              <a:t>q</a:t>
            </a:r>
            <a:r>
              <a:rPr lang="en" altLang="ja-JP" sz="800" dirty="0" err="1">
                <a:solidFill>
                  <a:srgbClr val="004D57"/>
                </a:solidFill>
                <a:latin typeface="Menlo" panose="020B0609030804020204" pitchFamily="49" charset="0"/>
              </a:rPr>
              <a:t>.</a:t>
            </a:r>
            <a:r>
              <a:rPr lang="en" altLang="ja-JP" sz="800" dirty="0" err="1">
                <a:solidFill>
                  <a:srgbClr val="FA8900"/>
                </a:solidFill>
                <a:latin typeface="Menlo" panose="020B0609030804020204" pitchFamily="49" charset="0"/>
              </a:rPr>
              <a:t>page</a:t>
            </a:r>
            <a:r>
              <a:rPr lang="en" altLang="ja-JP" sz="800" dirty="0">
                <a:solidFill>
                  <a:srgbClr val="004D57"/>
                </a:solidFill>
                <a:latin typeface="Menlo" panose="020B0609030804020204" pitchFamily="49" charset="0"/>
              </a:rPr>
              <a:t>[</a:t>
            </a:r>
            <a:r>
              <a:rPr lang="en" altLang="ja-JP" sz="800" dirty="0">
                <a:solidFill>
                  <a:srgbClr val="00B368"/>
                </a:solidFill>
                <a:latin typeface="Menlo" panose="020B0609030804020204" pitchFamily="49" charset="0"/>
              </a:rPr>
              <a:t>'</a:t>
            </a:r>
            <a:r>
              <a:rPr lang="en" altLang="ja-JP" sz="800" dirty="0" err="1">
                <a:solidFill>
                  <a:srgbClr val="00B368"/>
                </a:solidFill>
                <a:latin typeface="Menlo" panose="020B0609030804020204" pitchFamily="49" charset="0"/>
              </a:rPr>
              <a:t>card_hello</a:t>
            </a:r>
            <a:r>
              <a:rPr lang="en" altLang="ja-JP" sz="800" dirty="0">
                <a:solidFill>
                  <a:srgbClr val="00B368"/>
                </a:solidFill>
                <a:latin typeface="Menlo" panose="020B0609030804020204" pitchFamily="49" charset="0"/>
              </a:rPr>
              <a:t>'</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ui</a:t>
            </a:r>
            <a:r>
              <a:rPr lang="en" altLang="ja-JP" sz="800" dirty="0" err="1">
                <a:solidFill>
                  <a:srgbClr val="004D57"/>
                </a:solidFill>
                <a:latin typeface="Menlo" panose="020B0609030804020204" pitchFamily="49" charset="0"/>
              </a:rPr>
              <a:t>.</a:t>
            </a:r>
            <a:r>
              <a:rPr lang="en" altLang="ja-JP" sz="800" dirty="0" err="1">
                <a:solidFill>
                  <a:srgbClr val="0095A8"/>
                </a:solidFill>
                <a:latin typeface="Menlo" panose="020B0609030804020204" pitchFamily="49" charset="0"/>
              </a:rPr>
              <a:t>markdown_card</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2"/>
            <a:r>
              <a:rPr lang="en" altLang="ja-JP" sz="800" b="1" dirty="0">
                <a:solidFill>
                  <a:srgbClr val="FA8900"/>
                </a:solidFill>
                <a:latin typeface="Menlo" panose="020B0609030804020204" pitchFamily="49" charset="0"/>
              </a:rPr>
              <a:t>box</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'1 1 2 3'</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2"/>
            <a:r>
              <a:rPr lang="en" altLang="ja-JP" sz="800" b="1" dirty="0">
                <a:solidFill>
                  <a:srgbClr val="FA8900"/>
                </a:solidFill>
                <a:latin typeface="Menlo" panose="020B0609030804020204" pitchFamily="49" charset="0"/>
              </a:rPr>
              <a:t>title</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'Hello World!'</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2"/>
            <a:r>
              <a:rPr lang="en" altLang="ja-JP" sz="800" b="1" dirty="0">
                <a:solidFill>
                  <a:srgbClr val="FA8900"/>
                </a:solidFill>
                <a:latin typeface="Menlo" panose="020B0609030804020204" pitchFamily="49" charset="0"/>
              </a:rPr>
              <a:t>content</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a:t>
            </a:r>
            <a:r>
              <a:rPr lang="ja-JP" altLang="en-US" sz="800">
                <a:solidFill>
                  <a:srgbClr val="00B368"/>
                </a:solidFill>
                <a:latin typeface="Menlo" panose="020B0609030804020204" pitchFamily="49" charset="0"/>
              </a:rPr>
              <a:t>初めての</a:t>
            </a:r>
            <a:r>
              <a:rPr lang="en" altLang="ja-JP" sz="800" dirty="0">
                <a:solidFill>
                  <a:srgbClr val="00B368"/>
                </a:solidFill>
                <a:latin typeface="Menlo" panose="020B0609030804020204" pitchFamily="49" charset="0"/>
              </a:rPr>
              <a:t>H2O Wave (wave app)’</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endParaRPr lang="en" altLang="ja-JP" sz="800" b="1" dirty="0">
              <a:solidFill>
                <a:srgbClr val="005661"/>
              </a:solidFill>
              <a:latin typeface="Menlo" panose="020B0609030804020204" pitchFamily="49" charset="0"/>
            </a:endParaRPr>
          </a:p>
          <a:p>
            <a:pPr lvl="1"/>
            <a:r>
              <a:rPr lang="en" altLang="ja-JP" sz="800" b="1" dirty="0">
                <a:solidFill>
                  <a:srgbClr val="FF5792"/>
                </a:solidFill>
                <a:latin typeface="Menlo" panose="020B0609030804020204" pitchFamily="49" charset="0"/>
              </a:rPr>
              <a:t>await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q</a:t>
            </a:r>
            <a:r>
              <a:rPr lang="en" altLang="ja-JP" sz="800" dirty="0" err="1">
                <a:solidFill>
                  <a:srgbClr val="004D57"/>
                </a:solidFill>
                <a:latin typeface="Menlo" panose="020B0609030804020204" pitchFamily="49" charset="0"/>
              </a:rPr>
              <a:t>.</a:t>
            </a:r>
            <a:r>
              <a:rPr lang="en" altLang="ja-JP" sz="800" dirty="0" err="1">
                <a:solidFill>
                  <a:srgbClr val="FA8900"/>
                </a:solidFill>
                <a:latin typeface="Menlo" panose="020B0609030804020204" pitchFamily="49" charset="0"/>
              </a:rPr>
              <a:t>page</a:t>
            </a:r>
            <a:r>
              <a:rPr lang="en" altLang="ja-JP" sz="800" dirty="0" err="1">
                <a:solidFill>
                  <a:srgbClr val="004D57"/>
                </a:solidFill>
                <a:latin typeface="Menlo" panose="020B0609030804020204" pitchFamily="49" charset="0"/>
              </a:rPr>
              <a:t>.</a:t>
            </a:r>
            <a:r>
              <a:rPr lang="en" altLang="ja-JP" sz="800" dirty="0" err="1">
                <a:solidFill>
                  <a:srgbClr val="0095A8"/>
                </a:solidFill>
                <a:latin typeface="Menlo" panose="020B0609030804020204" pitchFamily="49" charset="0"/>
              </a:rPr>
              <a:t>save</a:t>
            </a:r>
            <a:r>
              <a:rPr lang="en" altLang="ja-JP" sz="800" dirty="0">
                <a:solidFill>
                  <a:srgbClr val="004D57"/>
                </a:solidFill>
                <a:latin typeface="Menlo" panose="020B0609030804020204" pitchFamily="49" charset="0"/>
              </a:rPr>
              <a:t>()</a:t>
            </a:r>
            <a:endParaRPr lang="en" altLang="ja-JP" sz="800" b="0" dirty="0">
              <a:solidFill>
                <a:srgbClr val="005661"/>
              </a:solidFill>
              <a:effectLst/>
              <a:latin typeface="Menlo" panose="020B0609030804020204" pitchFamily="49" charset="0"/>
            </a:endParaRPr>
          </a:p>
        </p:txBody>
      </p:sp>
      <p:sp>
        <p:nvSpPr>
          <p:cNvPr id="5" name="正方形/長方形 4">
            <a:extLst>
              <a:ext uri="{FF2B5EF4-FFF2-40B4-BE49-F238E27FC236}">
                <a16:creationId xmlns:a16="http://schemas.microsoft.com/office/drawing/2014/main" id="{0DE45EFE-DEAB-4440-B164-A05D7CF66732}"/>
              </a:ext>
            </a:extLst>
          </p:cNvPr>
          <p:cNvSpPr/>
          <p:nvPr/>
        </p:nvSpPr>
        <p:spPr>
          <a:xfrm>
            <a:off x="1826141" y="1805003"/>
            <a:ext cx="1191352" cy="230832"/>
          </a:xfrm>
          <a:prstGeom prst="rect">
            <a:avLst/>
          </a:prstGeom>
        </p:spPr>
        <p:txBody>
          <a:bodyPr wrap="none">
            <a:spAutoFit/>
          </a:bodyPr>
          <a:lstStyle/>
          <a:p>
            <a:pPr algn="ctr"/>
            <a:r>
              <a:rPr lang="en" altLang="ja-JP" sz="900" u="sng" dirty="0" err="1"/>
              <a:t>demo_hello_app.py</a:t>
            </a:r>
            <a:endParaRPr lang="ja-JP" altLang="en-US" sz="900" u="sng"/>
          </a:p>
        </p:txBody>
      </p:sp>
      <p:sp>
        <p:nvSpPr>
          <p:cNvPr id="3" name="正方形/長方形 2">
            <a:extLst>
              <a:ext uri="{FF2B5EF4-FFF2-40B4-BE49-F238E27FC236}">
                <a16:creationId xmlns:a16="http://schemas.microsoft.com/office/drawing/2014/main" id="{7A58855A-F718-7947-845E-A562A003C556}"/>
              </a:ext>
            </a:extLst>
          </p:cNvPr>
          <p:cNvSpPr/>
          <p:nvPr/>
        </p:nvSpPr>
        <p:spPr>
          <a:xfrm>
            <a:off x="4742466" y="2081994"/>
            <a:ext cx="3738236" cy="1446550"/>
          </a:xfrm>
          <a:prstGeom prst="rect">
            <a:avLst/>
          </a:prstGeom>
          <a:ln>
            <a:solidFill>
              <a:schemeClr val="tx1"/>
            </a:solidFill>
          </a:ln>
        </p:spPr>
        <p:txBody>
          <a:bodyPr wrap="square">
            <a:spAutoFit/>
          </a:bodyPr>
          <a:lstStyle/>
          <a:p>
            <a:r>
              <a:rPr lang="en" altLang="ja-JP" sz="800" b="1" dirty="0">
                <a:solidFill>
                  <a:srgbClr val="FF5792"/>
                </a:solidFill>
                <a:latin typeface="Menlo" panose="020B0609030804020204" pitchFamily="49" charset="0"/>
              </a:rPr>
              <a:t>from</a:t>
            </a:r>
            <a:r>
              <a:rPr lang="en" altLang="ja-JP" sz="800" dirty="0">
                <a:solidFill>
                  <a:srgbClr val="FA8900"/>
                </a:solidFill>
                <a:latin typeface="Menlo" panose="020B0609030804020204" pitchFamily="49" charset="0"/>
              </a:rPr>
              <a:t> h2o_wave </a:t>
            </a:r>
            <a:r>
              <a:rPr lang="en" altLang="ja-JP" sz="800" b="1" dirty="0">
                <a:solidFill>
                  <a:srgbClr val="FF5792"/>
                </a:solidFill>
                <a:latin typeface="Menlo" panose="020B0609030804020204" pitchFamily="49" charset="0"/>
              </a:rPr>
              <a:t>import</a:t>
            </a:r>
            <a:r>
              <a:rPr lang="en" altLang="ja-JP" sz="800" dirty="0">
                <a:solidFill>
                  <a:srgbClr val="FA8900"/>
                </a:solidFill>
                <a:latin typeface="Menlo" panose="020B0609030804020204" pitchFamily="49" charset="0"/>
              </a:rPr>
              <a:t> site</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ui</a:t>
            </a:r>
            <a:endParaRPr lang="en" altLang="ja-JP" sz="800" dirty="0">
              <a:solidFill>
                <a:srgbClr val="005661"/>
              </a:solidFill>
              <a:latin typeface="Menlo" panose="020B0609030804020204" pitchFamily="49" charset="0"/>
            </a:endParaRPr>
          </a:p>
          <a:p>
            <a:br>
              <a:rPr lang="en" altLang="ja-JP" sz="800" dirty="0">
                <a:solidFill>
                  <a:srgbClr val="005661"/>
                </a:solidFill>
                <a:latin typeface="Menlo" panose="020B0609030804020204" pitchFamily="49" charset="0"/>
              </a:rPr>
            </a:br>
            <a:r>
              <a:rPr lang="en" altLang="ja-JP" sz="800" dirty="0">
                <a:solidFill>
                  <a:srgbClr val="FA8900"/>
                </a:solidFill>
                <a:latin typeface="Menlo" panose="020B0609030804020204" pitchFamily="49" charset="0"/>
              </a:rPr>
              <a:t>page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site</a:t>
            </a:r>
            <a:r>
              <a:rPr lang="en" altLang="ja-JP" sz="800" dirty="0">
                <a:solidFill>
                  <a:srgbClr val="004D57"/>
                </a:solidFill>
                <a:latin typeface="Menlo" panose="020B0609030804020204" pitchFamily="49" charset="0"/>
              </a:rPr>
              <a:t>[</a:t>
            </a:r>
            <a:r>
              <a:rPr lang="en" altLang="ja-JP" sz="800" dirty="0">
                <a:solidFill>
                  <a:srgbClr val="00B368"/>
                </a:solidFill>
                <a:latin typeface="Menlo" panose="020B0609030804020204" pitchFamily="49" charset="0"/>
              </a:rPr>
              <a:t>'/</a:t>
            </a:r>
            <a:r>
              <a:rPr lang="en" altLang="ja-JP" sz="800" dirty="0" err="1">
                <a:solidFill>
                  <a:srgbClr val="00B368"/>
                </a:solidFill>
                <a:latin typeface="Menlo" panose="020B0609030804020204" pitchFamily="49" charset="0"/>
              </a:rPr>
              <a:t>hello_script</a:t>
            </a:r>
            <a:r>
              <a:rPr lang="en" altLang="ja-JP" sz="800" dirty="0">
                <a:solidFill>
                  <a:srgbClr val="00B368"/>
                </a:solidFill>
                <a:latin typeface="Menlo" panose="020B0609030804020204" pitchFamily="49" charset="0"/>
              </a:rPr>
              <a:t>'</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br>
              <a:rPr lang="en" altLang="ja-JP" sz="800" dirty="0">
                <a:solidFill>
                  <a:srgbClr val="005661"/>
                </a:solidFill>
                <a:latin typeface="Menlo" panose="020B0609030804020204" pitchFamily="49" charset="0"/>
              </a:rPr>
            </a:br>
            <a:r>
              <a:rPr lang="en" altLang="ja-JP" sz="800" dirty="0">
                <a:solidFill>
                  <a:srgbClr val="FA8900"/>
                </a:solidFill>
                <a:latin typeface="Menlo" panose="020B0609030804020204" pitchFamily="49" charset="0"/>
              </a:rPr>
              <a:t>page</a:t>
            </a:r>
            <a:r>
              <a:rPr lang="en" altLang="ja-JP" sz="800" dirty="0">
                <a:solidFill>
                  <a:srgbClr val="004D57"/>
                </a:solidFill>
                <a:latin typeface="Menlo" panose="020B0609030804020204" pitchFamily="49" charset="0"/>
              </a:rPr>
              <a:t>[</a:t>
            </a:r>
            <a:r>
              <a:rPr lang="en" altLang="ja-JP" sz="800" dirty="0">
                <a:solidFill>
                  <a:srgbClr val="00B368"/>
                </a:solidFill>
                <a:latin typeface="Menlo" panose="020B0609030804020204" pitchFamily="49" charset="0"/>
              </a:rPr>
              <a:t>'</a:t>
            </a:r>
            <a:r>
              <a:rPr lang="en" altLang="ja-JP" sz="800" dirty="0" err="1">
                <a:solidFill>
                  <a:srgbClr val="00B368"/>
                </a:solidFill>
                <a:latin typeface="Menlo" panose="020B0609030804020204" pitchFamily="49" charset="0"/>
              </a:rPr>
              <a:t>card_hello</a:t>
            </a:r>
            <a:r>
              <a:rPr lang="en" altLang="ja-JP" sz="800" dirty="0">
                <a:solidFill>
                  <a:srgbClr val="00B368"/>
                </a:solidFill>
                <a:latin typeface="Menlo" panose="020B0609030804020204" pitchFamily="49" charset="0"/>
              </a:rPr>
              <a:t>'</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ui</a:t>
            </a:r>
            <a:r>
              <a:rPr lang="en" altLang="ja-JP" sz="800" dirty="0" err="1">
                <a:solidFill>
                  <a:srgbClr val="004D57"/>
                </a:solidFill>
                <a:latin typeface="Menlo" panose="020B0609030804020204" pitchFamily="49" charset="0"/>
              </a:rPr>
              <a:t>.</a:t>
            </a:r>
            <a:r>
              <a:rPr lang="en" altLang="ja-JP" sz="800" dirty="0" err="1">
                <a:solidFill>
                  <a:srgbClr val="0095A8"/>
                </a:solidFill>
                <a:latin typeface="Menlo" panose="020B0609030804020204" pitchFamily="49" charset="0"/>
              </a:rPr>
              <a:t>markdown_card</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r>
              <a:rPr lang="en" altLang="ja-JP" sz="800" b="1" dirty="0">
                <a:solidFill>
                  <a:srgbClr val="FA8900"/>
                </a:solidFill>
                <a:latin typeface="Menlo" panose="020B0609030804020204" pitchFamily="49" charset="0"/>
              </a:rPr>
              <a:t>box</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'1 1 2 3'</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r>
              <a:rPr lang="en" altLang="ja-JP" sz="800" b="1" dirty="0">
                <a:solidFill>
                  <a:srgbClr val="FA8900"/>
                </a:solidFill>
                <a:latin typeface="Menlo" panose="020B0609030804020204" pitchFamily="49" charset="0"/>
              </a:rPr>
              <a:t>title</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'Hello World!'</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r>
              <a:rPr lang="en" altLang="ja-JP" sz="800" b="1" dirty="0">
                <a:solidFill>
                  <a:srgbClr val="FA8900"/>
                </a:solidFill>
                <a:latin typeface="Menlo" panose="020B0609030804020204" pitchFamily="49" charset="0"/>
              </a:rPr>
              <a:t>content</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a:t>
            </a:r>
            <a:r>
              <a:rPr lang="ja-JP" altLang="en-US" sz="800">
                <a:solidFill>
                  <a:srgbClr val="00B368"/>
                </a:solidFill>
                <a:latin typeface="Menlo" panose="020B0609030804020204" pitchFamily="49" charset="0"/>
              </a:rPr>
              <a:t>初めての</a:t>
            </a:r>
            <a:r>
              <a:rPr lang="en" altLang="ja-JP" sz="800" dirty="0">
                <a:solidFill>
                  <a:srgbClr val="00B368"/>
                </a:solidFill>
                <a:latin typeface="Menlo" panose="020B0609030804020204" pitchFamily="49" charset="0"/>
              </a:rPr>
              <a:t>H2O Wave (wave script)'</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br>
              <a:rPr lang="en" altLang="ja-JP" sz="800" dirty="0">
                <a:solidFill>
                  <a:srgbClr val="005661"/>
                </a:solidFill>
                <a:latin typeface="Menlo" panose="020B0609030804020204" pitchFamily="49" charset="0"/>
              </a:rPr>
            </a:br>
            <a:r>
              <a:rPr lang="en" altLang="ja-JP" sz="800" dirty="0" err="1">
                <a:solidFill>
                  <a:srgbClr val="FA8900"/>
                </a:solidFill>
                <a:latin typeface="Menlo" panose="020B0609030804020204" pitchFamily="49" charset="0"/>
              </a:rPr>
              <a:t>page</a:t>
            </a:r>
            <a:r>
              <a:rPr lang="en" altLang="ja-JP" sz="800" dirty="0" err="1">
                <a:solidFill>
                  <a:srgbClr val="004D57"/>
                </a:solidFill>
                <a:latin typeface="Menlo" panose="020B0609030804020204" pitchFamily="49" charset="0"/>
              </a:rPr>
              <a:t>.</a:t>
            </a:r>
            <a:r>
              <a:rPr lang="en" altLang="ja-JP" sz="800" dirty="0" err="1">
                <a:solidFill>
                  <a:srgbClr val="0095A8"/>
                </a:solidFill>
                <a:latin typeface="Menlo" panose="020B0609030804020204" pitchFamily="49" charset="0"/>
              </a:rPr>
              <a:t>save</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p:txBody>
      </p:sp>
      <p:sp>
        <p:nvSpPr>
          <p:cNvPr id="7" name="正方形/長方形 6">
            <a:extLst>
              <a:ext uri="{FF2B5EF4-FFF2-40B4-BE49-F238E27FC236}">
                <a16:creationId xmlns:a16="http://schemas.microsoft.com/office/drawing/2014/main" id="{ABE47A04-299D-1049-9942-40112865CC85}"/>
              </a:ext>
            </a:extLst>
          </p:cNvPr>
          <p:cNvSpPr/>
          <p:nvPr/>
        </p:nvSpPr>
        <p:spPr>
          <a:xfrm>
            <a:off x="5974230" y="1802707"/>
            <a:ext cx="1274708" cy="230832"/>
          </a:xfrm>
          <a:prstGeom prst="rect">
            <a:avLst/>
          </a:prstGeom>
        </p:spPr>
        <p:txBody>
          <a:bodyPr wrap="none">
            <a:spAutoFit/>
          </a:bodyPr>
          <a:lstStyle/>
          <a:p>
            <a:pPr algn="ctr"/>
            <a:r>
              <a:rPr lang="en" altLang="ja-JP" sz="900" u="sng" dirty="0" err="1"/>
              <a:t>demo_hello_script.py</a:t>
            </a:r>
            <a:endParaRPr lang="ja-JP" altLang="en-US" sz="900" u="sng"/>
          </a:p>
        </p:txBody>
      </p:sp>
      <p:sp>
        <p:nvSpPr>
          <p:cNvPr id="9" name="正方形/長方形 8">
            <a:extLst>
              <a:ext uri="{FF2B5EF4-FFF2-40B4-BE49-F238E27FC236}">
                <a16:creationId xmlns:a16="http://schemas.microsoft.com/office/drawing/2014/main" id="{99BDFBFA-A8B4-D142-A3FE-873F035C554E}"/>
              </a:ext>
            </a:extLst>
          </p:cNvPr>
          <p:cNvSpPr/>
          <p:nvPr/>
        </p:nvSpPr>
        <p:spPr>
          <a:xfrm>
            <a:off x="552700" y="3788114"/>
            <a:ext cx="3738236" cy="553998"/>
          </a:xfrm>
          <a:prstGeom prst="rect">
            <a:avLst/>
          </a:prstGeom>
        </p:spPr>
        <p:txBody>
          <a:bodyPr wrap="square">
            <a:spAutoFit/>
          </a:bodyPr>
          <a:lstStyle/>
          <a:p>
            <a:r>
              <a:rPr lang="en" altLang="ja-JP" sz="1000" dirty="0"/>
              <a:t>Wave</a:t>
            </a:r>
            <a:r>
              <a:rPr lang="ja-JP" altLang="en-US" sz="1000"/>
              <a:t> </a:t>
            </a:r>
            <a:r>
              <a:rPr lang="en-US" altLang="ja-JP" sz="1000" dirty="0"/>
              <a:t>App</a:t>
            </a:r>
            <a:r>
              <a:rPr lang="ja-JP" altLang="en-US" sz="1000"/>
              <a:t>の実行：</a:t>
            </a:r>
            <a:endParaRPr lang="en-US" altLang="ja-JP" sz="1000" dirty="0"/>
          </a:p>
          <a:p>
            <a:r>
              <a:rPr lang="en-US" altLang="ja-JP" sz="1000" dirty="0"/>
              <a:t>  </a:t>
            </a:r>
            <a:r>
              <a:rPr lang="en-US" altLang="ja-JP" sz="1000" dirty="0">
                <a:highlight>
                  <a:srgbClr val="C0C0C0"/>
                </a:highlight>
              </a:rPr>
              <a:t>(</a:t>
            </a:r>
            <a:r>
              <a:rPr lang="en-US" altLang="ja-JP" sz="1000" dirty="0" err="1">
                <a:highlight>
                  <a:srgbClr val="C0C0C0"/>
                </a:highlight>
              </a:rPr>
              <a:t>your_env</a:t>
            </a:r>
            <a:r>
              <a:rPr lang="en-US" altLang="ja-JP" sz="1000" dirty="0">
                <a:highlight>
                  <a:srgbClr val="C0C0C0"/>
                </a:highlight>
              </a:rPr>
              <a:t>) $ wave run </a:t>
            </a:r>
            <a:r>
              <a:rPr lang="en-US" altLang="ja-JP" sz="1000" dirty="0" err="1">
                <a:highlight>
                  <a:srgbClr val="C0C0C0"/>
                </a:highlight>
              </a:rPr>
              <a:t>demo_hello_app.py</a:t>
            </a:r>
            <a:endParaRPr lang="en-US" altLang="ja-JP" sz="1000" dirty="0">
              <a:highlight>
                <a:srgbClr val="C0C0C0"/>
              </a:highlight>
            </a:endParaRPr>
          </a:p>
        </p:txBody>
      </p:sp>
      <p:sp>
        <p:nvSpPr>
          <p:cNvPr id="10" name="正方形/長方形 9">
            <a:extLst>
              <a:ext uri="{FF2B5EF4-FFF2-40B4-BE49-F238E27FC236}">
                <a16:creationId xmlns:a16="http://schemas.microsoft.com/office/drawing/2014/main" id="{545F9238-F74C-8846-93D9-BA73F986E006}"/>
              </a:ext>
            </a:extLst>
          </p:cNvPr>
          <p:cNvSpPr/>
          <p:nvPr/>
        </p:nvSpPr>
        <p:spPr>
          <a:xfrm>
            <a:off x="4742466" y="3788114"/>
            <a:ext cx="3738236" cy="553998"/>
          </a:xfrm>
          <a:prstGeom prst="rect">
            <a:avLst/>
          </a:prstGeom>
        </p:spPr>
        <p:txBody>
          <a:bodyPr wrap="square">
            <a:spAutoFit/>
          </a:bodyPr>
          <a:lstStyle/>
          <a:p>
            <a:r>
              <a:rPr lang="en" altLang="ja-JP" sz="1000" dirty="0"/>
              <a:t>Wave</a:t>
            </a:r>
            <a:r>
              <a:rPr lang="ja-JP" altLang="en-US" sz="1000"/>
              <a:t> </a:t>
            </a:r>
            <a:r>
              <a:rPr lang="en-US" altLang="ja-JP" sz="1000" dirty="0"/>
              <a:t>Script</a:t>
            </a:r>
            <a:r>
              <a:rPr lang="ja-JP" altLang="en-US" sz="1000"/>
              <a:t>の実行：</a:t>
            </a:r>
            <a:endParaRPr lang="en-US" altLang="ja-JP" sz="1000" dirty="0"/>
          </a:p>
          <a:p>
            <a:r>
              <a:rPr lang="en-US" altLang="ja-JP" sz="1000" dirty="0"/>
              <a:t>  </a:t>
            </a:r>
            <a:r>
              <a:rPr lang="en-US" altLang="ja-JP" sz="1000" dirty="0">
                <a:highlight>
                  <a:srgbClr val="C0C0C0"/>
                </a:highlight>
              </a:rPr>
              <a:t>(</a:t>
            </a:r>
            <a:r>
              <a:rPr lang="en-US" altLang="ja-JP" sz="1000" dirty="0" err="1">
                <a:highlight>
                  <a:srgbClr val="C0C0C0"/>
                </a:highlight>
              </a:rPr>
              <a:t>your_env</a:t>
            </a:r>
            <a:r>
              <a:rPr lang="en-US" altLang="ja-JP" sz="1000" dirty="0">
                <a:highlight>
                  <a:srgbClr val="C0C0C0"/>
                </a:highlight>
              </a:rPr>
              <a:t>) $ python </a:t>
            </a:r>
            <a:r>
              <a:rPr lang="en-US" altLang="ja-JP" sz="1000" dirty="0" err="1">
                <a:highlight>
                  <a:srgbClr val="C0C0C0"/>
                </a:highlight>
              </a:rPr>
              <a:t>demo_hello_script.py</a:t>
            </a:r>
            <a:endParaRPr lang="en-US" altLang="ja-JP" sz="1000" dirty="0">
              <a:highlight>
                <a:srgbClr val="C0C0C0"/>
              </a:highlight>
            </a:endParaRPr>
          </a:p>
        </p:txBody>
      </p:sp>
      <p:sp>
        <p:nvSpPr>
          <p:cNvPr id="12" name="正方形/長方形 11">
            <a:extLst>
              <a:ext uri="{FF2B5EF4-FFF2-40B4-BE49-F238E27FC236}">
                <a16:creationId xmlns:a16="http://schemas.microsoft.com/office/drawing/2014/main" id="{42997DCB-33C5-DF4B-A2F2-88BEE0D61F83}"/>
              </a:ext>
            </a:extLst>
          </p:cNvPr>
          <p:cNvSpPr/>
          <p:nvPr/>
        </p:nvSpPr>
        <p:spPr>
          <a:xfrm>
            <a:off x="2461856" y="4601682"/>
            <a:ext cx="4561219" cy="369332"/>
          </a:xfrm>
          <a:prstGeom prst="rect">
            <a:avLst/>
          </a:prstGeom>
        </p:spPr>
        <p:txBody>
          <a:bodyPr wrap="square">
            <a:spAutoFit/>
          </a:bodyPr>
          <a:lstStyle/>
          <a:p>
            <a:pPr marL="171450" indent="-171450">
              <a:buFont typeface="Wingdings" pitchFamily="2" charset="2"/>
              <a:buChar char="ü"/>
            </a:pPr>
            <a:r>
              <a:rPr lang="ja-JP" altLang="en-US" sz="900"/>
              <a:t>上記コードは同じ結果が得られる</a:t>
            </a:r>
            <a:endParaRPr lang="en-US" altLang="ja-JP" sz="900" dirty="0"/>
          </a:p>
          <a:p>
            <a:pPr marL="171450" indent="-171450">
              <a:buFont typeface="Wingdings" pitchFamily="2" charset="2"/>
              <a:buChar char="ü"/>
            </a:pPr>
            <a:r>
              <a:rPr lang="ja-JP" altLang="en-US" sz="900"/>
              <a:t>インタラクティブ無しのアプリケーションでも、</a:t>
            </a:r>
            <a:r>
              <a:rPr lang="en-US" altLang="ja-JP" sz="900" dirty="0"/>
              <a:t>Wave App</a:t>
            </a:r>
            <a:r>
              <a:rPr lang="ja-JP" altLang="en-US" sz="900"/>
              <a:t>で開発可</a:t>
            </a:r>
            <a:endParaRPr lang="en-US" altLang="ja-JP" sz="900" dirty="0"/>
          </a:p>
        </p:txBody>
      </p:sp>
      <p:sp>
        <p:nvSpPr>
          <p:cNvPr id="13" name="正方形/長方形 12">
            <a:extLst>
              <a:ext uri="{FF2B5EF4-FFF2-40B4-BE49-F238E27FC236}">
                <a16:creationId xmlns:a16="http://schemas.microsoft.com/office/drawing/2014/main" id="{E1CD9820-584D-4D48-AD41-6BBB45F0559B}"/>
              </a:ext>
            </a:extLst>
          </p:cNvPr>
          <p:cNvSpPr/>
          <p:nvPr/>
        </p:nvSpPr>
        <p:spPr>
          <a:xfrm>
            <a:off x="4742466" y="1041537"/>
            <a:ext cx="3738236" cy="577081"/>
          </a:xfrm>
          <a:prstGeom prst="rect">
            <a:avLst/>
          </a:prstGeom>
        </p:spPr>
        <p:txBody>
          <a:bodyPr wrap="square">
            <a:spAutoFit/>
          </a:bodyPr>
          <a:lstStyle/>
          <a:p>
            <a:r>
              <a:rPr lang="ja-JP" altLang="en-US" sz="1050"/>
              <a:t>インタラクティブ無し（ブラウザからのアクションを反映させる必要がない）のダッシュボード開発の場合は</a:t>
            </a:r>
            <a:r>
              <a:rPr lang="en-US" altLang="ja-JP" sz="1050" dirty="0"/>
              <a:t>Wave Script</a:t>
            </a:r>
            <a:r>
              <a:rPr lang="ja-JP" altLang="en-US" sz="1050"/>
              <a:t>を用いる</a:t>
            </a:r>
            <a:endParaRPr lang="en-US" altLang="ja-JP" sz="1050" dirty="0"/>
          </a:p>
          <a:p>
            <a:endParaRPr lang="en-US" altLang="ja-JP" sz="1050" dirty="0"/>
          </a:p>
        </p:txBody>
      </p:sp>
    </p:spTree>
    <p:extLst>
      <p:ext uri="{BB962C8B-B14F-4D97-AF65-F5344CB8AC3E}">
        <p14:creationId xmlns:p14="http://schemas.microsoft.com/office/powerpoint/2010/main" val="181078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51644-D22D-E64A-9823-ACDB66CCB5F6}"/>
              </a:ext>
            </a:extLst>
          </p:cNvPr>
          <p:cNvSpPr>
            <a:spLocks noGrp="1"/>
          </p:cNvSpPr>
          <p:nvPr>
            <p:ph type="title"/>
          </p:nvPr>
        </p:nvSpPr>
        <p:spPr/>
        <p:txBody>
          <a:bodyPr/>
          <a:lstStyle/>
          <a:p>
            <a:r>
              <a:rPr lang="en-US" dirty="0"/>
              <a:t>Wave </a:t>
            </a:r>
            <a:r>
              <a:rPr lang="en-US" dirty="0" err="1"/>
              <a:t>serverとアプリ</a:t>
            </a:r>
            <a:endParaRPr lang="en-US" dirty="0"/>
          </a:p>
        </p:txBody>
      </p:sp>
      <p:sp>
        <p:nvSpPr>
          <p:cNvPr id="6" name="テキスト ボックス 5">
            <a:extLst>
              <a:ext uri="{FF2B5EF4-FFF2-40B4-BE49-F238E27FC236}">
                <a16:creationId xmlns:a16="http://schemas.microsoft.com/office/drawing/2014/main" id="{2C5E8685-970C-E541-B4CD-00C0F51CAECF}"/>
              </a:ext>
            </a:extLst>
          </p:cNvPr>
          <p:cNvSpPr txBox="1"/>
          <p:nvPr/>
        </p:nvSpPr>
        <p:spPr>
          <a:xfrm>
            <a:off x="623454" y="905917"/>
            <a:ext cx="7789026" cy="984885"/>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 altLang="ja-JP" sz="1600" b="0" i="0" dirty="0">
                <a:solidFill>
                  <a:srgbClr val="1C1E21"/>
                </a:solidFill>
                <a:effectLst/>
                <a:latin typeface="Inter"/>
              </a:rPr>
              <a:t>Wave server</a:t>
            </a:r>
            <a:r>
              <a:rPr lang="ja-JP" altLang="en-US" sz="1600" b="0" i="0">
                <a:solidFill>
                  <a:srgbClr val="1C1E21"/>
                </a:solidFill>
                <a:effectLst/>
                <a:latin typeface="Inter"/>
              </a:rPr>
              <a:t>は全てのコンテンツを</a:t>
            </a:r>
            <a:r>
              <a:rPr lang="ja-JP" altLang="en-US" sz="1600">
                <a:solidFill>
                  <a:srgbClr val="1C1E21"/>
                </a:solidFill>
                <a:latin typeface="Inter"/>
              </a:rPr>
              <a:t>保持し、</a:t>
            </a:r>
            <a:r>
              <a:rPr lang="ja-JP" altLang="en-US" sz="1600" b="0" i="0">
                <a:solidFill>
                  <a:srgbClr val="1C1E21"/>
                </a:solidFill>
                <a:effectLst/>
                <a:latin typeface="Inter"/>
              </a:rPr>
              <a:t>ブラウザと稼働中のアプリのハブとして機能</a:t>
            </a:r>
            <a:endParaRPr lang="en" altLang="ja-JP" sz="1600" b="0" i="0" dirty="0">
              <a:solidFill>
                <a:srgbClr val="1C1E21"/>
              </a:solidFill>
              <a:effectLst/>
              <a:latin typeface="Inter"/>
            </a:endParaRPr>
          </a:p>
          <a:p>
            <a:pPr marL="285750" indent="-285750">
              <a:spcBef>
                <a:spcPts val="600"/>
              </a:spcBef>
              <a:buFont typeface="Arial" panose="020B0604020202020204" pitchFamily="34" charset="0"/>
              <a:buChar char="•"/>
            </a:pPr>
            <a:r>
              <a:rPr lang="ja-JP" altLang="en-US" sz="1600" b="0" i="0">
                <a:solidFill>
                  <a:srgbClr val="1C1E21"/>
                </a:solidFill>
                <a:effectLst/>
                <a:latin typeface="Inter"/>
              </a:rPr>
              <a:t>アプリ（</a:t>
            </a:r>
            <a:r>
              <a:rPr lang="en-US" altLang="ja-JP" sz="1600" dirty="0">
                <a:solidFill>
                  <a:srgbClr val="1C1E21"/>
                </a:solidFill>
                <a:latin typeface="Inter"/>
              </a:rPr>
              <a:t>app1</a:t>
            </a:r>
            <a:r>
              <a:rPr lang="en-US" altLang="ja-JP" sz="1600" b="0" i="0" dirty="0">
                <a:solidFill>
                  <a:srgbClr val="1C1E21"/>
                </a:solidFill>
                <a:effectLst/>
                <a:latin typeface="Inter"/>
              </a:rPr>
              <a:t>.py</a:t>
            </a:r>
            <a:r>
              <a:rPr lang="ja-JP" altLang="en-US" sz="1600" b="0" i="0">
                <a:solidFill>
                  <a:srgbClr val="1C1E21"/>
                </a:solidFill>
                <a:effectLst/>
                <a:latin typeface="Inter"/>
              </a:rPr>
              <a:t>等）の更新や、ブラウザからのリクエストを、表示結果に反映させる</a:t>
            </a:r>
            <a:endParaRPr lang="en-US" altLang="ja-JP" sz="1600" b="0" i="0" dirty="0">
              <a:solidFill>
                <a:srgbClr val="1C1E21"/>
              </a:solidFill>
              <a:effectLst/>
              <a:latin typeface="Inter"/>
            </a:endParaRPr>
          </a:p>
          <a:p>
            <a:pPr marL="285750" indent="-285750">
              <a:spcBef>
                <a:spcPts val="600"/>
              </a:spcBef>
              <a:buFont typeface="Arial" panose="020B0604020202020204" pitchFamily="34" charset="0"/>
              <a:buChar char="•"/>
            </a:pPr>
            <a:r>
              <a:rPr lang="ja-JP" altLang="en-US" sz="1600" b="0" i="0">
                <a:solidFill>
                  <a:srgbClr val="1C1E21"/>
                </a:solidFill>
                <a:effectLst/>
                <a:latin typeface="Inter"/>
              </a:rPr>
              <a:t>アプリの稼働は、</a:t>
            </a:r>
            <a:r>
              <a:rPr lang="en-US" altLang="ja-JP" sz="1600" b="0" i="0" dirty="0">
                <a:solidFill>
                  <a:srgbClr val="1C1E21"/>
                </a:solidFill>
                <a:effectLst/>
                <a:latin typeface="Inter"/>
              </a:rPr>
              <a:t>Wave server</a:t>
            </a:r>
            <a:r>
              <a:rPr lang="ja-JP" altLang="en-US" sz="1600" b="0" i="0">
                <a:solidFill>
                  <a:srgbClr val="1C1E21"/>
                </a:solidFill>
                <a:effectLst/>
                <a:latin typeface="Inter"/>
              </a:rPr>
              <a:t>の稼働が前提</a:t>
            </a:r>
            <a:endParaRPr lang="en" altLang="ja-JP" sz="1600" b="0" i="0" dirty="0">
              <a:solidFill>
                <a:srgbClr val="1C1E21"/>
              </a:solidFill>
              <a:effectLst/>
              <a:latin typeface="Inter"/>
            </a:endParaRPr>
          </a:p>
        </p:txBody>
      </p:sp>
      <p:sp>
        <p:nvSpPr>
          <p:cNvPr id="8" name="テキスト ボックス 7">
            <a:extLst>
              <a:ext uri="{FF2B5EF4-FFF2-40B4-BE49-F238E27FC236}">
                <a16:creationId xmlns:a16="http://schemas.microsoft.com/office/drawing/2014/main" id="{FA105144-3179-564C-B47F-02BB5C4CC2B9}"/>
              </a:ext>
            </a:extLst>
          </p:cNvPr>
          <p:cNvSpPr txBox="1"/>
          <p:nvPr/>
        </p:nvSpPr>
        <p:spPr>
          <a:xfrm>
            <a:off x="4004992" y="4397199"/>
            <a:ext cx="706581" cy="246221"/>
          </a:xfrm>
          <a:prstGeom prst="rect">
            <a:avLst/>
          </a:prstGeom>
          <a:noFill/>
        </p:spPr>
        <p:txBody>
          <a:bodyPr wrap="square">
            <a:spAutoFit/>
          </a:bodyPr>
          <a:lstStyle/>
          <a:p>
            <a:pPr algn="ctr"/>
            <a:r>
              <a:rPr lang="en-US" altLang="ja-JP" sz="1000" dirty="0">
                <a:highlight>
                  <a:srgbClr val="C0C0C0"/>
                </a:highlight>
              </a:rPr>
              <a:t>./waved</a:t>
            </a:r>
            <a:endParaRPr lang="ja-JP" altLang="en-US" sz="1000"/>
          </a:p>
        </p:txBody>
      </p:sp>
      <p:sp>
        <p:nvSpPr>
          <p:cNvPr id="10" name="テキスト ボックス 9">
            <a:extLst>
              <a:ext uri="{FF2B5EF4-FFF2-40B4-BE49-F238E27FC236}">
                <a16:creationId xmlns:a16="http://schemas.microsoft.com/office/drawing/2014/main" id="{2524BB62-005F-0F4B-A38C-4C93E76D9CFD}"/>
              </a:ext>
            </a:extLst>
          </p:cNvPr>
          <p:cNvSpPr txBox="1"/>
          <p:nvPr/>
        </p:nvSpPr>
        <p:spPr>
          <a:xfrm>
            <a:off x="4942071" y="4397199"/>
            <a:ext cx="1358976" cy="553998"/>
          </a:xfrm>
          <a:prstGeom prst="rect">
            <a:avLst/>
          </a:prstGeom>
          <a:noFill/>
        </p:spPr>
        <p:txBody>
          <a:bodyPr wrap="square">
            <a:spAutoFit/>
          </a:bodyPr>
          <a:lstStyle/>
          <a:p>
            <a:pPr algn="ctr"/>
            <a:r>
              <a:rPr lang="en-US" altLang="ja-JP" sz="1000" dirty="0">
                <a:highlight>
                  <a:srgbClr val="C0C0C0"/>
                </a:highlight>
              </a:rPr>
              <a:t>wave run app1.py</a:t>
            </a:r>
            <a:endParaRPr lang="en-US" altLang="ja-JP" sz="1000" dirty="0"/>
          </a:p>
          <a:p>
            <a:pPr algn="ctr"/>
            <a:r>
              <a:rPr lang="en-US" altLang="ja-JP" sz="1000" dirty="0">
                <a:highlight>
                  <a:srgbClr val="C0C0C0"/>
                </a:highlight>
              </a:rPr>
              <a:t>wave run app2.py</a:t>
            </a:r>
          </a:p>
          <a:p>
            <a:pPr algn="ctr"/>
            <a:r>
              <a:rPr lang="en-US" altLang="ja-JP" sz="1000" dirty="0">
                <a:highlight>
                  <a:srgbClr val="C0C0C0"/>
                </a:highlight>
              </a:rPr>
              <a:t>wave run app3.py</a:t>
            </a:r>
          </a:p>
        </p:txBody>
      </p:sp>
      <p:pic>
        <p:nvPicPr>
          <p:cNvPr id="9" name="図 8" descr="ダイアグラム&#10;&#10;自動的に生成された説明">
            <a:extLst>
              <a:ext uri="{FF2B5EF4-FFF2-40B4-BE49-F238E27FC236}">
                <a16:creationId xmlns:a16="http://schemas.microsoft.com/office/drawing/2014/main" id="{89416752-4651-C843-BBC3-9E679D6FA9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6055" y="2322101"/>
            <a:ext cx="3607589" cy="2011605"/>
          </a:xfrm>
          <a:prstGeom prst="rect">
            <a:avLst/>
          </a:prstGeom>
        </p:spPr>
      </p:pic>
    </p:spTree>
    <p:extLst>
      <p:ext uri="{BB962C8B-B14F-4D97-AF65-F5344CB8AC3E}">
        <p14:creationId xmlns:p14="http://schemas.microsoft.com/office/powerpoint/2010/main" val="320343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Custom 1">
      <a:dk1>
        <a:sysClr val="windowText" lastClr="000000"/>
      </a:dk1>
      <a:lt1>
        <a:sysClr val="window" lastClr="FFFFFF"/>
      </a:lt1>
      <a:dk2>
        <a:srgbClr val="1782BF"/>
      </a:dk2>
      <a:lt2>
        <a:srgbClr val="62BCE9"/>
      </a:lt2>
      <a:accent1>
        <a:srgbClr val="073779"/>
      </a:accent1>
      <a:accent2>
        <a:srgbClr val="8FD9FB"/>
      </a:accent2>
      <a:accent3>
        <a:srgbClr val="FBE91F"/>
      </a:accent3>
      <a:accent4>
        <a:srgbClr val="EB6615"/>
      </a:accent4>
      <a:accent5>
        <a:srgbClr val="C76402"/>
      </a:accent5>
      <a:accent6>
        <a:srgbClr val="B523B4"/>
      </a:accent6>
      <a:hlink>
        <a:srgbClr val="FF6B26"/>
      </a:hlink>
      <a:folHlink>
        <a:srgbClr val="DE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h2oai template 1_3">
  <a:themeElements>
    <a:clrScheme name="H2O">
      <a:dk1>
        <a:srgbClr val="000000"/>
      </a:dk1>
      <a:lt1>
        <a:srgbClr val="FFFFFF"/>
      </a:lt1>
      <a:dk2>
        <a:srgbClr val="161616"/>
      </a:dk2>
      <a:lt2>
        <a:srgbClr val="EDEDED"/>
      </a:lt2>
      <a:accent1>
        <a:srgbClr val="FFE600"/>
      </a:accent1>
      <a:accent2>
        <a:srgbClr val="4C4E4B"/>
      </a:accent2>
      <a:accent3>
        <a:srgbClr val="9F9F9D"/>
      </a:accent3>
      <a:accent4>
        <a:srgbClr val="D3D3D1"/>
      </a:accent4>
      <a:accent5>
        <a:srgbClr val="F6891F"/>
      </a:accent5>
      <a:accent6>
        <a:srgbClr val="3CB4FE"/>
      </a:accent6>
      <a:hlink>
        <a:srgbClr val="F68920"/>
      </a:hlink>
      <a:folHlink>
        <a:srgbClr val="F6892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6350" cap="flat" cmpd="sng" algn="ctr">
          <a:solidFill>
            <a:schemeClr val="accent1"/>
          </a:solidFill>
          <a:prstDash val="solid"/>
          <a:round/>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marL="0" marR="0" indent="0" algn="ctr" defTabSz="914400" rtl="0" eaLnBrk="0" fontAlgn="base" latinLnBrk="0" hangingPunct="0">
          <a:lnSpc>
            <a:spcPct val="90000"/>
          </a:lnSpc>
          <a:spcBef>
            <a:spcPts val="600"/>
          </a:spcBef>
          <a:spcAft>
            <a:spcPts val="0"/>
          </a:spcAft>
          <a:buClrTx/>
          <a:buSzTx/>
          <a:buFontTx/>
          <a:buNone/>
          <a:tabLst/>
          <a:defRPr kumimoji="0" b="0" i="0" u="none" strike="noStrike" cap="none" normalizeH="0" baseline="0" dirty="0" err="1" smtClean="0">
            <a:ln>
              <a:noFill/>
            </a:ln>
            <a:effectLst/>
            <a:latin typeface="+mn-lt"/>
          </a:defRPr>
        </a:defPPr>
      </a:lstStyle>
    </a:spDef>
    <a:lnDef>
      <a:spPr bwMode="auto">
        <a:solidFill>
          <a:schemeClr val="tx2"/>
        </a:solidFill>
        <a:ln w="9525" cap="flat" cmpd="sng" algn="ctr">
          <a:solidFill>
            <a:schemeClr val="tx2"/>
          </a:solidFill>
          <a:prstDash val="solid"/>
          <a:round/>
          <a:headEnd type="none" w="med" len="med"/>
          <a:tailEnd type="none" w="med" len="med"/>
        </a:ln>
        <a:effectLst/>
      </a:spPr>
      <a:bodyPr/>
      <a:lstStyle/>
    </a:lnDef>
    <a:txDef>
      <a:spPr>
        <a:noFill/>
      </a:spPr>
      <a:bodyPr wrap="square" tIns="91440" bIns="91440" rtlCol="0" anchor="ctr" anchorCtr="1">
        <a:spAutoFit/>
      </a:bodyPr>
      <a:lstStyle>
        <a:defPPr algn="ctr">
          <a:lnSpc>
            <a:spcPct val="90000"/>
          </a:lnSpc>
          <a:spcBef>
            <a:spcPts val="600"/>
          </a:spcBef>
          <a:spcAft>
            <a:spcPts val="0"/>
          </a:spcAft>
          <a:defRPr dirty="0" err="1" smtClean="0">
            <a:solidFill>
              <a:schemeClr val="tx2"/>
            </a:solidFill>
            <a:latin typeface="+mn-lt"/>
          </a:defRPr>
        </a:defPPr>
      </a:lstStyle>
    </a:txDef>
  </a:objectDefaults>
  <a:extraClrSchemeLst/>
  <a:extLst>
    <a:ext uri="{05A4C25C-085E-4340-85A3-A5531E510DB2}">
      <thm15:themeFamily xmlns:thm15="http://schemas.microsoft.com/office/thememl/2012/main" name="h2oai template 1_3" id="{50BA0615-B7E0-624E-89C0-AD107F9942D4}" vid="{66B416CA-B5F8-4B46-8395-F120A6AC8810}"/>
    </a:ext>
  </a:extLst>
</a:theme>
</file>

<file path=ppt/theme/theme3.xml><?xml version="1.0" encoding="utf-8"?>
<a:theme xmlns:a="http://schemas.openxmlformats.org/drawingml/2006/main" name="Office Theme">
  <a:themeElements>
    <a:clrScheme name="H2O">
      <a:dk1>
        <a:srgbClr val="000000"/>
      </a:dk1>
      <a:lt1>
        <a:srgbClr val="FFFFFF"/>
      </a:lt1>
      <a:dk2>
        <a:srgbClr val="161616"/>
      </a:dk2>
      <a:lt2>
        <a:srgbClr val="EDEDEE"/>
      </a:lt2>
      <a:accent1>
        <a:srgbClr val="FFE600"/>
      </a:accent1>
      <a:accent2>
        <a:srgbClr val="4C4E4B"/>
      </a:accent2>
      <a:accent3>
        <a:srgbClr val="9F9F9D"/>
      </a:accent3>
      <a:accent4>
        <a:srgbClr val="D3D3D1"/>
      </a:accent4>
      <a:accent5>
        <a:srgbClr val="F6891F"/>
      </a:accent5>
      <a:accent6>
        <a:srgbClr val="3CB4FE"/>
      </a:accent6>
      <a:hlink>
        <a:srgbClr val="F68920"/>
      </a:hlink>
      <a:folHlink>
        <a:srgbClr val="F68920"/>
      </a:folHlink>
    </a:clrScheme>
    <a:fontScheme name="Custom 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6350">
          <a:solidFill>
            <a:schemeClr val="accent1"/>
          </a:solid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a:lnSpc>
            <a:spcPct val="90000"/>
          </a:lnSpc>
          <a:spcBef>
            <a:spcPts val="600"/>
          </a:spcBef>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H2O">
      <a:dk1>
        <a:srgbClr val="000000"/>
      </a:dk1>
      <a:lt1>
        <a:srgbClr val="FFFFFF"/>
      </a:lt1>
      <a:dk2>
        <a:srgbClr val="161616"/>
      </a:dk2>
      <a:lt2>
        <a:srgbClr val="EDEDEE"/>
      </a:lt2>
      <a:accent1>
        <a:srgbClr val="FFE600"/>
      </a:accent1>
      <a:accent2>
        <a:srgbClr val="4C4E4B"/>
      </a:accent2>
      <a:accent3>
        <a:srgbClr val="9F9F9D"/>
      </a:accent3>
      <a:accent4>
        <a:srgbClr val="D3D3D1"/>
      </a:accent4>
      <a:accent5>
        <a:srgbClr val="F6891F"/>
      </a:accent5>
      <a:accent6>
        <a:srgbClr val="3CB4FE"/>
      </a:accent6>
      <a:hlink>
        <a:srgbClr val="F68920"/>
      </a:hlink>
      <a:folHlink>
        <a:srgbClr val="F68920"/>
      </a:folHlink>
    </a:clrScheme>
    <a:fontScheme name="Custom 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41608</TotalTime>
  <Words>4490</Words>
  <Application>Microsoft Macintosh PowerPoint</Application>
  <PresentationFormat>画面に合わせる (16:9)</PresentationFormat>
  <Paragraphs>444</Paragraphs>
  <Slides>45</Slides>
  <Notes>27</Notes>
  <HiddenSlides>3</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45</vt:i4>
      </vt:variant>
    </vt:vector>
  </HeadingPairs>
  <TitlesOfParts>
    <vt:vector size="55" baseType="lpstr">
      <vt:lpstr>Inter</vt:lpstr>
      <vt:lpstr>Arial</vt:lpstr>
      <vt:lpstr>Calibri</vt:lpstr>
      <vt:lpstr>Consolas</vt:lpstr>
      <vt:lpstr>Courier New</vt:lpstr>
      <vt:lpstr>Menlo</vt:lpstr>
      <vt:lpstr>Times New Roman</vt:lpstr>
      <vt:lpstr>Wingdings</vt:lpstr>
      <vt:lpstr>Custom Design</vt:lpstr>
      <vt:lpstr>h2oai template 1_3</vt:lpstr>
      <vt:lpstr>H2O Wave Tutorial</vt:lpstr>
      <vt:lpstr>Contents</vt:lpstr>
      <vt:lpstr>H2O Waveとは</vt:lpstr>
      <vt:lpstr>Getting Started</vt:lpstr>
      <vt:lpstr>Waveの実行に必要な３つの要素</vt:lpstr>
      <vt:lpstr>環境構築</vt:lpstr>
      <vt:lpstr>Appの実行 – Hello World</vt:lpstr>
      <vt:lpstr>Wave App or Wave Script? </vt:lpstr>
      <vt:lpstr>Wave serverとアプリ</vt:lpstr>
      <vt:lpstr>Site/Pages/Cards</vt:lpstr>
      <vt:lpstr>Site/Pages/Cards</vt:lpstr>
      <vt:lpstr>“Site”</vt:lpstr>
      <vt:lpstr>“Pages”</vt:lpstr>
      <vt:lpstr>“Cards”</vt:lpstr>
      <vt:lpstr>Developing  a Batch Scoring App</vt:lpstr>
      <vt:lpstr>App We Will Build</vt:lpstr>
      <vt:lpstr>PowerPoint プレゼンテーション</vt:lpstr>
      <vt:lpstr>レイアウトとアクション</vt:lpstr>
      <vt:lpstr>Query Arguments</vt:lpstr>
      <vt:lpstr>情報の保持</vt:lpstr>
      <vt:lpstr>State</vt:lpstr>
      <vt:lpstr>Routing</vt:lpstr>
      <vt:lpstr>Routing 2</vt:lpstr>
      <vt:lpstr>ファイルのアップロード/ダウンロード</vt:lpstr>
      <vt:lpstr>Driverless AI Client</vt:lpstr>
      <vt:lpstr>PowerPoint プレゼンテーション</vt:lpstr>
      <vt:lpstr>① Driverless AIへの接続</vt:lpstr>
      <vt:lpstr>② モデル（学習済み）の選択</vt:lpstr>
      <vt:lpstr>③ スコアリング用データのアップロード</vt:lpstr>
      <vt:lpstr>④ スコアリング結果の確認、ダウンロード</vt:lpstr>
      <vt:lpstr>関数 – serve</vt:lpstr>
      <vt:lpstr>関数 – initialize_app_for_new_client</vt:lpstr>
      <vt:lpstr>関数 – render_main</vt:lpstr>
      <vt:lpstr>関数 – render_sidebar</vt:lpstr>
      <vt:lpstr>関数 – handle_dai_credentials</vt:lpstr>
      <vt:lpstr>関数 – handle_model_selection</vt:lpstr>
      <vt:lpstr>関数 – handle_batch_scoring</vt:lpstr>
      <vt:lpstr>関数 – render_center</vt:lpstr>
      <vt:lpstr>おまけサンプルコード</vt:lpstr>
      <vt:lpstr>Driverless AI接続テンプレート</vt:lpstr>
      <vt:lpstr>予測結果の表示に役立つプロットの例</vt:lpstr>
      <vt:lpstr>非同期化（バックグラウンド実行）</vt:lpstr>
      <vt:lpstr>Other</vt:lpstr>
      <vt:lpstr>日本のお客様の事例</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H2O Driverless AI</dc:title>
  <cp:lastModifiedBy>Yuki Shimada</cp:lastModifiedBy>
  <cp:revision>1192</cp:revision>
  <cp:lastPrinted>2019-10-23T04:22:30Z</cp:lastPrinted>
  <dcterms:modified xsi:type="dcterms:W3CDTF">2021-12-27T05:41:00Z</dcterms:modified>
</cp:coreProperties>
</file>